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2.xml" ContentType="application/vnd.openxmlformats-officedocument.theme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theme/theme3.xml" ContentType="application/vnd.openxmlformats-officedocument.theme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theme/theme4.xml" ContentType="application/vnd.openxmlformats-officedocument.theme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8" r:id="rId1"/>
    <p:sldMasterId id="2147483873" r:id="rId2"/>
    <p:sldMasterId id="2147483757" r:id="rId3"/>
    <p:sldMasterId id="2147483902" r:id="rId4"/>
    <p:sldMasterId id="2147483716" r:id="rId5"/>
  </p:sldMasterIdLst>
  <p:notesMasterIdLst>
    <p:notesMasterId r:id="rId16"/>
  </p:notesMasterIdLst>
  <p:handoutMasterIdLst>
    <p:handoutMasterId r:id="rId17"/>
  </p:handoutMasterIdLst>
  <p:sldIdLst>
    <p:sldId id="290" r:id="rId6"/>
    <p:sldId id="270" r:id="rId7"/>
    <p:sldId id="289" r:id="rId8"/>
    <p:sldId id="268" r:id="rId9"/>
    <p:sldId id="293" r:id="rId10"/>
    <p:sldId id="276" r:id="rId11"/>
    <p:sldId id="259" r:id="rId12"/>
    <p:sldId id="266" r:id="rId13"/>
    <p:sldId id="269" r:id="rId14"/>
    <p:sldId id="275" r:id="rId15"/>
  </p:sldIdLst>
  <p:sldSz cx="12192000" cy="6858000"/>
  <p:notesSz cx="6858000" cy="9144000"/>
  <p:defaultTextStyle>
    <a:defPPr>
      <a:defRPr lang="es-ES_trad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2D91"/>
    <a:srgbClr val="F7931E"/>
    <a:srgbClr val="001C6D"/>
    <a:srgbClr val="93278F"/>
    <a:srgbClr val="00B39A"/>
    <a:srgbClr val="ED1E79"/>
    <a:srgbClr val="F7712E"/>
    <a:srgbClr val="D8E740"/>
    <a:srgbClr val="00FFB0"/>
    <a:srgbClr val="0068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897"/>
    <p:restoredTop sz="86753"/>
  </p:normalViewPr>
  <p:slideViewPr>
    <p:cSldViewPr snapToGrid="0" snapToObjects="1" showGuides="1">
      <p:cViewPr varScale="1">
        <p:scale>
          <a:sx n="66" d="100"/>
          <a:sy n="66" d="100"/>
        </p:scale>
        <p:origin x="1428" y="7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 showGuides="1">
      <p:cViewPr varScale="1">
        <p:scale>
          <a:sx n="130" d="100"/>
          <a:sy n="130" d="100"/>
        </p:scale>
        <p:origin x="3680" y="19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tableStyles" Target="tableStyle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10" Type="http://schemas.openxmlformats.org/officeDocument/2006/relationships/slide" Target="slides/slide5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A31673-4936-F14A-8642-127A8BDD837E}" type="datetimeFigureOut">
              <a:rPr lang="en-GB" smtClean="0"/>
              <a:t>06/06/2018</a:t>
            </a:fld>
            <a:endParaRPr lang="en-GB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E0B957-6963-6844-8DF7-CA32AD7A71E6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89226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72D3DF-442D-8A4E-BF5F-42F373A89ADB}" type="datetimeFigureOut">
              <a:rPr lang="en-GB" smtClean="0"/>
              <a:t>06/06/2018</a:t>
            </a:fld>
            <a:endParaRPr lang="en-GB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n-GB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845BCE-8329-C148-B210-01D2D52FC103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94135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45BCE-8329-C148-B210-01D2D52FC103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79255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45BCE-8329-C148-B210-01D2D52FC103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13553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45BCE-8329-C148-B210-01D2D52FC103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17138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CLIC TO EDIT TITLE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 dirty="0"/>
              <a:t>Click to modify the pattern text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 Fu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noProof="0" dirty="0"/>
              <a:t>CLIC TO EDIT TITLE</a:t>
            </a:r>
            <a:endParaRPr lang="en-GB" dirty="0"/>
          </a:p>
        </p:txBody>
      </p:sp>
      <p:sp>
        <p:nvSpPr>
          <p:cNvPr id="5" name="Marcador de imagen 5"/>
          <p:cNvSpPr>
            <a:spLocks noGrp="1"/>
          </p:cNvSpPr>
          <p:nvPr>
            <p:ph type="pic" sz="quarter" idx="14"/>
          </p:nvPr>
        </p:nvSpPr>
        <p:spPr>
          <a:xfrm>
            <a:off x="8040217" y="1690688"/>
            <a:ext cx="3311152" cy="1441450"/>
          </a:xfrm>
        </p:spPr>
        <p:txBody>
          <a:bodyPr/>
          <a:lstStyle/>
          <a:p>
            <a:endParaRPr lang="en-GB" noProof="0" dirty="0"/>
          </a:p>
        </p:txBody>
      </p:sp>
      <p:sp>
        <p:nvSpPr>
          <p:cNvPr id="6" name="Marcador de texto 10"/>
          <p:cNvSpPr>
            <a:spLocks noGrp="1"/>
          </p:cNvSpPr>
          <p:nvPr>
            <p:ph type="body" sz="quarter" idx="18" hasCustomPrompt="1"/>
          </p:nvPr>
        </p:nvSpPr>
        <p:spPr>
          <a:xfrm>
            <a:off x="839416" y="3346351"/>
            <a:ext cx="3309936" cy="273685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400"/>
            </a:lvl4pPr>
            <a:lvl5pPr marL="1828800" indent="0" algn="ctr">
              <a:buNone/>
              <a:defRPr sz="1400"/>
            </a:lvl5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7" name="Marcador de texto 10"/>
          <p:cNvSpPr>
            <a:spLocks noGrp="1"/>
          </p:cNvSpPr>
          <p:nvPr>
            <p:ph type="body" sz="quarter" idx="19" hasCustomPrompt="1"/>
          </p:nvPr>
        </p:nvSpPr>
        <p:spPr>
          <a:xfrm>
            <a:off x="4440424" y="3346351"/>
            <a:ext cx="3311152" cy="273685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400"/>
            </a:lvl4pPr>
            <a:lvl5pPr marL="1828800" indent="0" algn="ctr">
              <a:buNone/>
              <a:defRPr sz="1400"/>
            </a:lvl5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8" name="Marcador de texto 10"/>
          <p:cNvSpPr>
            <a:spLocks noGrp="1"/>
          </p:cNvSpPr>
          <p:nvPr>
            <p:ph type="body" sz="quarter" idx="20" hasCustomPrompt="1"/>
          </p:nvPr>
        </p:nvSpPr>
        <p:spPr>
          <a:xfrm>
            <a:off x="8040222" y="3346351"/>
            <a:ext cx="3311151" cy="273685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400"/>
            </a:lvl4pPr>
            <a:lvl5pPr marL="1828800" indent="0" algn="ctr">
              <a:buNone/>
              <a:defRPr sz="1400"/>
            </a:lvl5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9" name="Marcador de imagen 5"/>
          <p:cNvSpPr>
            <a:spLocks noGrp="1"/>
          </p:cNvSpPr>
          <p:nvPr>
            <p:ph type="pic" sz="quarter" idx="21"/>
          </p:nvPr>
        </p:nvSpPr>
        <p:spPr>
          <a:xfrm>
            <a:off x="4440424" y="1690688"/>
            <a:ext cx="3311152" cy="1441450"/>
          </a:xfrm>
        </p:spPr>
        <p:txBody>
          <a:bodyPr/>
          <a:lstStyle/>
          <a:p>
            <a:endParaRPr lang="en-GB" noProof="0" dirty="0"/>
          </a:p>
        </p:txBody>
      </p:sp>
      <p:sp>
        <p:nvSpPr>
          <p:cNvPr id="10" name="Marcador de imagen 5"/>
          <p:cNvSpPr>
            <a:spLocks noGrp="1"/>
          </p:cNvSpPr>
          <p:nvPr>
            <p:ph type="pic" sz="quarter" idx="22"/>
          </p:nvPr>
        </p:nvSpPr>
        <p:spPr>
          <a:xfrm>
            <a:off x="838200" y="1690688"/>
            <a:ext cx="3311152" cy="1441450"/>
          </a:xfrm>
        </p:spPr>
        <p:txBody>
          <a:bodyPr/>
          <a:lstStyle/>
          <a:p>
            <a:endParaRPr lang="en-GB" noProof="0" dirty="0"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76944741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Lef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6976700" y="457200"/>
            <a:ext cx="4493190" cy="1600200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GB" noProof="0" dirty="0"/>
              <a:t>CLIC TO EDIT TITLE</a:t>
            </a:r>
          </a:p>
        </p:txBody>
      </p:sp>
      <p:sp>
        <p:nvSpPr>
          <p:cNvPr id="3" name="Marcador de imagen 2"/>
          <p:cNvSpPr>
            <a:spLocks noGrp="1"/>
          </p:cNvSpPr>
          <p:nvPr>
            <p:ph type="pic" idx="1"/>
          </p:nvPr>
        </p:nvSpPr>
        <p:spPr>
          <a:xfrm>
            <a:off x="0" y="0"/>
            <a:ext cx="6098046" cy="6858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 hasCustomPrompt="1"/>
          </p:nvPr>
        </p:nvSpPr>
        <p:spPr>
          <a:xfrm>
            <a:off x="6976700" y="2057400"/>
            <a:ext cx="4493190" cy="128108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noProof="0" dirty="0"/>
              <a:t>Click to edit the Master text style</a:t>
            </a:r>
          </a:p>
        </p:txBody>
      </p:sp>
      <p:sp>
        <p:nvSpPr>
          <p:cNvPr id="5" name="Marcador de texto 3"/>
          <p:cNvSpPr>
            <a:spLocks noGrp="1"/>
          </p:cNvSpPr>
          <p:nvPr>
            <p:ph type="body" sz="half" idx="10" hasCustomPrompt="1"/>
          </p:nvPr>
        </p:nvSpPr>
        <p:spPr>
          <a:xfrm>
            <a:off x="6976700" y="3511847"/>
            <a:ext cx="4493190" cy="128108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noProof="0" dirty="0"/>
              <a:t>Click to edit the Master text style</a:t>
            </a:r>
          </a:p>
        </p:txBody>
      </p:sp>
      <p:sp>
        <p:nvSpPr>
          <p:cNvPr id="6" name="Marcador de texto 3"/>
          <p:cNvSpPr>
            <a:spLocks noGrp="1"/>
          </p:cNvSpPr>
          <p:nvPr>
            <p:ph type="body" sz="half" idx="11" hasCustomPrompt="1"/>
          </p:nvPr>
        </p:nvSpPr>
        <p:spPr>
          <a:xfrm>
            <a:off x="6976700" y="4966294"/>
            <a:ext cx="4493190" cy="128108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noProof="0" dirty="0"/>
              <a:t>Click to edit the Master text style</a:t>
            </a:r>
          </a:p>
        </p:txBody>
      </p:sp>
    </p:spTree>
    <p:extLst>
      <p:ext uri="{BB962C8B-B14F-4D97-AF65-F5344CB8AC3E}">
        <p14:creationId xmlns:p14="http://schemas.microsoft.com/office/powerpoint/2010/main" val="131270872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1_Right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GB" noProof="0" dirty="0"/>
              <a:t>CLIC TO EDIT TITLE</a:t>
            </a:r>
            <a:endParaRPr lang="en-GB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noProof="0" dirty="0"/>
              <a:t>Click to edit the Master text style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noProof="0" dirty="0"/>
              <a:t>Click to edit the Master text style</a:t>
            </a:r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ottom image 2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imagen 5"/>
          <p:cNvSpPr>
            <a:spLocks noGrp="1"/>
          </p:cNvSpPr>
          <p:nvPr>
            <p:ph type="pic" sz="quarter" idx="14"/>
          </p:nvPr>
        </p:nvSpPr>
        <p:spPr>
          <a:xfrm>
            <a:off x="6318319" y="649433"/>
            <a:ext cx="2089107" cy="2038534"/>
          </a:xfrm>
        </p:spPr>
        <p:txBody>
          <a:bodyPr/>
          <a:lstStyle/>
          <a:p>
            <a:endParaRPr lang="en-GB" noProof="0" dirty="0"/>
          </a:p>
        </p:txBody>
      </p:sp>
      <p:sp>
        <p:nvSpPr>
          <p:cNvPr id="7" name="Marcador de texto 10"/>
          <p:cNvSpPr>
            <a:spLocks noGrp="1"/>
          </p:cNvSpPr>
          <p:nvPr>
            <p:ph type="body" sz="quarter" idx="19" hasCustomPrompt="1"/>
          </p:nvPr>
        </p:nvSpPr>
        <p:spPr>
          <a:xfrm>
            <a:off x="3166647" y="657303"/>
            <a:ext cx="2707034" cy="2005359"/>
          </a:xfrm>
        </p:spPr>
        <p:txBody>
          <a:bodyPr>
            <a:no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8" name="Marcador de texto 10"/>
          <p:cNvSpPr>
            <a:spLocks noGrp="1"/>
          </p:cNvSpPr>
          <p:nvPr>
            <p:ph type="body" sz="quarter" idx="20" hasCustomPrompt="1"/>
          </p:nvPr>
        </p:nvSpPr>
        <p:spPr>
          <a:xfrm>
            <a:off x="8646766" y="649433"/>
            <a:ext cx="2707034" cy="2038534"/>
          </a:xfrm>
        </p:spPr>
        <p:txBody>
          <a:bodyPr>
            <a:no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9" name="Marcador de imagen 5"/>
          <p:cNvSpPr>
            <a:spLocks noGrp="1"/>
          </p:cNvSpPr>
          <p:nvPr>
            <p:ph type="pic" sz="quarter" idx="21"/>
          </p:nvPr>
        </p:nvSpPr>
        <p:spPr>
          <a:xfrm>
            <a:off x="838200" y="649433"/>
            <a:ext cx="2089107" cy="2013229"/>
          </a:xfrm>
        </p:spPr>
        <p:txBody>
          <a:bodyPr/>
          <a:lstStyle/>
          <a:p>
            <a:endParaRPr lang="en-GB" noProof="0" dirty="0"/>
          </a:p>
        </p:txBody>
      </p:sp>
      <p:sp>
        <p:nvSpPr>
          <p:cNvPr id="10" name="Marcador de imagen 5"/>
          <p:cNvSpPr>
            <a:spLocks noGrp="1"/>
          </p:cNvSpPr>
          <p:nvPr>
            <p:ph type="pic" sz="quarter" idx="22"/>
          </p:nvPr>
        </p:nvSpPr>
        <p:spPr>
          <a:xfrm>
            <a:off x="0" y="3473493"/>
            <a:ext cx="12192000" cy="3384508"/>
          </a:xfrm>
        </p:spPr>
        <p:txBody>
          <a:bodyPr/>
          <a:lstStyle/>
          <a:p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055391311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noProof="0" dirty="0"/>
              <a:t>CLIC TO EDIT TITLE</a:t>
            </a:r>
            <a:endParaRPr lang="en-GB" dirty="0"/>
          </a:p>
        </p:txBody>
      </p:sp>
      <p:sp>
        <p:nvSpPr>
          <p:cNvPr id="5" name="Marcador de imagen 5"/>
          <p:cNvSpPr>
            <a:spLocks noGrp="1"/>
          </p:cNvSpPr>
          <p:nvPr>
            <p:ph type="pic" sz="quarter" idx="14"/>
          </p:nvPr>
        </p:nvSpPr>
        <p:spPr>
          <a:xfrm>
            <a:off x="8040217" y="1690688"/>
            <a:ext cx="3311152" cy="1441450"/>
          </a:xfrm>
        </p:spPr>
        <p:txBody>
          <a:bodyPr/>
          <a:lstStyle/>
          <a:p>
            <a:endParaRPr lang="en-GB" noProof="0" dirty="0"/>
          </a:p>
        </p:txBody>
      </p:sp>
      <p:sp>
        <p:nvSpPr>
          <p:cNvPr id="6" name="Marcador de texto 10"/>
          <p:cNvSpPr>
            <a:spLocks noGrp="1"/>
          </p:cNvSpPr>
          <p:nvPr>
            <p:ph type="body" sz="quarter" idx="18" hasCustomPrompt="1"/>
          </p:nvPr>
        </p:nvSpPr>
        <p:spPr>
          <a:xfrm>
            <a:off x="839416" y="3346351"/>
            <a:ext cx="3309936" cy="273685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400"/>
            </a:lvl4pPr>
            <a:lvl5pPr marL="1828800" indent="0" algn="ctr">
              <a:buNone/>
              <a:defRPr sz="1400"/>
            </a:lvl5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7" name="Marcador de texto 10"/>
          <p:cNvSpPr>
            <a:spLocks noGrp="1"/>
          </p:cNvSpPr>
          <p:nvPr>
            <p:ph type="body" sz="quarter" idx="19" hasCustomPrompt="1"/>
          </p:nvPr>
        </p:nvSpPr>
        <p:spPr>
          <a:xfrm>
            <a:off x="4440424" y="3346351"/>
            <a:ext cx="3311152" cy="273685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400"/>
            </a:lvl4pPr>
            <a:lvl5pPr marL="1828800" indent="0" algn="ctr">
              <a:buNone/>
              <a:defRPr sz="1400"/>
            </a:lvl5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8" name="Marcador de texto 10"/>
          <p:cNvSpPr>
            <a:spLocks noGrp="1"/>
          </p:cNvSpPr>
          <p:nvPr>
            <p:ph type="body" sz="quarter" idx="20" hasCustomPrompt="1"/>
          </p:nvPr>
        </p:nvSpPr>
        <p:spPr>
          <a:xfrm>
            <a:off x="8040222" y="3346351"/>
            <a:ext cx="3311151" cy="273685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400"/>
            </a:lvl4pPr>
            <a:lvl5pPr marL="1828800" indent="0" algn="ctr">
              <a:buNone/>
              <a:defRPr sz="1400"/>
            </a:lvl5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9" name="Marcador de imagen 5"/>
          <p:cNvSpPr>
            <a:spLocks noGrp="1"/>
          </p:cNvSpPr>
          <p:nvPr>
            <p:ph type="pic" sz="quarter" idx="21"/>
          </p:nvPr>
        </p:nvSpPr>
        <p:spPr>
          <a:xfrm>
            <a:off x="4440424" y="1690688"/>
            <a:ext cx="3311152" cy="1441450"/>
          </a:xfrm>
        </p:spPr>
        <p:txBody>
          <a:bodyPr/>
          <a:lstStyle/>
          <a:p>
            <a:endParaRPr lang="en-GB" noProof="0" dirty="0"/>
          </a:p>
        </p:txBody>
      </p:sp>
      <p:sp>
        <p:nvSpPr>
          <p:cNvPr id="10" name="Marcador de imagen 5"/>
          <p:cNvSpPr>
            <a:spLocks noGrp="1"/>
          </p:cNvSpPr>
          <p:nvPr>
            <p:ph type="pic" sz="quarter" idx="22"/>
          </p:nvPr>
        </p:nvSpPr>
        <p:spPr>
          <a:xfrm>
            <a:off x="838200" y="1690688"/>
            <a:ext cx="3311152" cy="1441450"/>
          </a:xfrm>
        </p:spPr>
        <p:txBody>
          <a:bodyPr/>
          <a:lstStyle/>
          <a:p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50577150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Left Col 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noProof="0" dirty="0"/>
              <a:t>CLIC TO EDIT TITLE</a:t>
            </a:r>
            <a:endParaRPr lang="en-GB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GB" noProof="0" dirty="0"/>
              <a:t>Click to edit the Master text style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Left Col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noProof="0" dirty="0"/>
              <a:t>CLIC TO EDIT TITLE</a:t>
            </a:r>
            <a:endParaRPr lang="en-GB" dirty="0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 hasCustomPrompt="1"/>
          </p:nvPr>
        </p:nvSpPr>
        <p:spPr>
          <a:xfrm>
            <a:off x="382621" y="1825625"/>
            <a:ext cx="2088205" cy="435133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GB" noProof="0" dirty="0"/>
              <a:t>Click to edit the Master text style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2872902" y="0"/>
            <a:ext cx="9319098" cy="6858000"/>
          </a:xfrm>
        </p:spPr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 dirty="0"/>
              <a:t>Segundo nivel</a:t>
            </a:r>
          </a:p>
          <a:p>
            <a:pPr lvl="2"/>
            <a:r>
              <a:rPr lang="es-ES_tradnl" dirty="0"/>
              <a:t>Tercer nivel</a:t>
            </a:r>
          </a:p>
          <a:p>
            <a:pPr lvl="3"/>
            <a:r>
              <a:rPr lang="es-ES_tradnl" dirty="0"/>
              <a:t>Cuarto nivel</a:t>
            </a:r>
          </a:p>
          <a:p>
            <a:pPr lvl="4"/>
            <a:r>
              <a:rPr lang="es-ES_tradnl" dirty="0"/>
              <a:t>Quinto nivel</a:t>
            </a:r>
            <a:endParaRPr lang="en-GB" dirty="0"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Col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382621" y="365125"/>
            <a:ext cx="2088205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GB" noProof="0" dirty="0"/>
              <a:t>CLIC TO EDIT TITLE</a:t>
            </a:r>
            <a:endParaRPr lang="en-GB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 hasCustomPrompt="1"/>
          </p:nvPr>
        </p:nvSpPr>
        <p:spPr>
          <a:xfrm>
            <a:off x="3300918" y="1681163"/>
            <a:ext cx="3963485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2">
                    <a:lumMod val="1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noProof="0" dirty="0"/>
              <a:t>Click to edit the Master text style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 hasCustomPrompt="1"/>
          </p:nvPr>
        </p:nvSpPr>
        <p:spPr>
          <a:xfrm>
            <a:off x="3300918" y="2505075"/>
            <a:ext cx="3963485" cy="3684588"/>
          </a:xfrm>
        </p:spPr>
        <p:txBody>
          <a:bodyPr/>
          <a:lstStyle>
            <a:lvl1pPr>
              <a:defRPr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>
                <a:solidFill>
                  <a:schemeClr val="bg2">
                    <a:lumMod val="10000"/>
                  </a:schemeClr>
                </a:solidFill>
              </a:defRPr>
            </a:lvl2pPr>
            <a:lvl3pPr>
              <a:defRPr>
                <a:solidFill>
                  <a:schemeClr val="bg2">
                    <a:lumMod val="10000"/>
                  </a:schemeClr>
                </a:solidFill>
              </a:defRPr>
            </a:lvl3pPr>
            <a:lvl4pPr>
              <a:defRPr>
                <a:solidFill>
                  <a:schemeClr val="bg2">
                    <a:lumMod val="10000"/>
                  </a:schemeClr>
                </a:solidFill>
              </a:defRPr>
            </a:lvl4pPr>
            <a:lvl5pPr>
              <a:defRPr>
                <a:solidFill>
                  <a:schemeClr val="bg2">
                    <a:lumMod val="10000"/>
                  </a:schemeClr>
                </a:solidFill>
              </a:defRPr>
            </a:lvl5pPr>
          </a:lstStyle>
          <a:p>
            <a:pPr lvl="0"/>
            <a:r>
              <a:rPr lang="en-GB" noProof="0" dirty="0"/>
              <a:t>Click to edit the Master text style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  <a:p>
            <a:pPr lvl="4"/>
            <a:endParaRPr lang="en-GB" dirty="0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7729097" y="1690688"/>
            <a:ext cx="3983004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2">
                    <a:lumMod val="1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dirty="0"/>
              <a:t>Click to edit the Master text style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 hasCustomPrompt="1"/>
          </p:nvPr>
        </p:nvSpPr>
        <p:spPr>
          <a:xfrm>
            <a:off x="7729097" y="2514600"/>
            <a:ext cx="3983004" cy="3684588"/>
          </a:xfrm>
        </p:spPr>
        <p:txBody>
          <a:bodyPr/>
          <a:lstStyle>
            <a:lvl1pPr>
              <a:defRPr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>
                <a:solidFill>
                  <a:schemeClr val="bg2">
                    <a:lumMod val="10000"/>
                  </a:schemeClr>
                </a:solidFill>
              </a:defRPr>
            </a:lvl2pPr>
            <a:lvl3pPr>
              <a:defRPr>
                <a:solidFill>
                  <a:schemeClr val="bg2">
                    <a:lumMod val="10000"/>
                  </a:schemeClr>
                </a:solidFill>
              </a:defRPr>
            </a:lvl3pPr>
            <a:lvl4pPr>
              <a:defRPr>
                <a:solidFill>
                  <a:schemeClr val="bg2">
                    <a:lumMod val="10000"/>
                  </a:schemeClr>
                </a:solidFill>
              </a:defRPr>
            </a:lvl4pPr>
            <a:lvl5pPr>
              <a:defRPr>
                <a:solidFill>
                  <a:schemeClr val="bg2">
                    <a:lumMod val="10000"/>
                  </a:schemeClr>
                </a:solidFill>
              </a:defRPr>
            </a:lvl5pPr>
          </a:lstStyle>
          <a:p>
            <a:pPr lvl="0"/>
            <a:r>
              <a:rPr lang="en-GB" noProof="0" dirty="0"/>
              <a:t>Click to edit the Master text style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7" name="Marcador de contenido 2"/>
          <p:cNvSpPr>
            <a:spLocks noGrp="1"/>
          </p:cNvSpPr>
          <p:nvPr>
            <p:ph sz="half" idx="10" hasCustomPrompt="1"/>
          </p:nvPr>
        </p:nvSpPr>
        <p:spPr>
          <a:xfrm>
            <a:off x="382621" y="1825625"/>
            <a:ext cx="2088205" cy="435133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GB" noProof="0" dirty="0"/>
              <a:t>Click to edit the Master text style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Col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noProof="0" dirty="0"/>
              <a:t>CLIC TO EDIT TITLE</a:t>
            </a:r>
            <a:endParaRPr lang="en-GB" dirty="0"/>
          </a:p>
        </p:txBody>
      </p:sp>
      <p:sp>
        <p:nvSpPr>
          <p:cNvPr id="5" name="Marcador de imagen 5"/>
          <p:cNvSpPr>
            <a:spLocks noGrp="1"/>
          </p:cNvSpPr>
          <p:nvPr>
            <p:ph type="pic" sz="quarter" idx="14"/>
          </p:nvPr>
        </p:nvSpPr>
        <p:spPr>
          <a:xfrm>
            <a:off x="9131189" y="1690688"/>
            <a:ext cx="2641717" cy="1441450"/>
          </a:xfrm>
        </p:spPr>
        <p:txBody>
          <a:bodyPr/>
          <a:lstStyle/>
          <a:p>
            <a:endParaRPr lang="en-GB" noProof="0" dirty="0"/>
          </a:p>
        </p:txBody>
      </p:sp>
      <p:sp>
        <p:nvSpPr>
          <p:cNvPr id="6" name="Marcador de texto 10"/>
          <p:cNvSpPr>
            <a:spLocks noGrp="1"/>
          </p:cNvSpPr>
          <p:nvPr>
            <p:ph type="body" sz="quarter" idx="18" hasCustomPrompt="1"/>
          </p:nvPr>
        </p:nvSpPr>
        <p:spPr>
          <a:xfrm>
            <a:off x="3229583" y="3346351"/>
            <a:ext cx="2640747" cy="2736850"/>
          </a:xfrm>
        </p:spPr>
        <p:txBody>
          <a:bodyPr/>
          <a:lstStyle>
            <a:lvl1pPr>
              <a:defRPr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>
                <a:solidFill>
                  <a:schemeClr val="bg2">
                    <a:lumMod val="10000"/>
                  </a:schemeClr>
                </a:solidFill>
              </a:defRPr>
            </a:lvl2pPr>
            <a:lvl3pPr>
              <a:defRPr>
                <a:solidFill>
                  <a:schemeClr val="bg2">
                    <a:lumMod val="10000"/>
                  </a:schemeClr>
                </a:solidFill>
              </a:defRPr>
            </a:lvl3pPr>
            <a:lvl4pPr>
              <a:defRPr>
                <a:solidFill>
                  <a:schemeClr val="bg2">
                    <a:lumMod val="10000"/>
                  </a:schemeClr>
                </a:solidFill>
              </a:defRPr>
            </a:lvl4pPr>
            <a:lvl5pPr>
              <a:defRPr>
                <a:solidFill>
                  <a:schemeClr val="bg2">
                    <a:lumMod val="10000"/>
                  </a:schemeClr>
                </a:solidFill>
              </a:defRPr>
            </a:lvl5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7" name="Marcador de texto 10"/>
          <p:cNvSpPr>
            <a:spLocks noGrp="1"/>
          </p:cNvSpPr>
          <p:nvPr>
            <p:ph type="body" sz="quarter" idx="19" hasCustomPrompt="1"/>
          </p:nvPr>
        </p:nvSpPr>
        <p:spPr>
          <a:xfrm>
            <a:off x="6179901" y="3346351"/>
            <a:ext cx="2641717" cy="2736850"/>
          </a:xfrm>
        </p:spPr>
        <p:txBody>
          <a:bodyPr/>
          <a:lstStyle>
            <a:lvl1pPr>
              <a:defRPr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>
                <a:solidFill>
                  <a:schemeClr val="bg2">
                    <a:lumMod val="10000"/>
                  </a:schemeClr>
                </a:solidFill>
              </a:defRPr>
            </a:lvl2pPr>
            <a:lvl3pPr>
              <a:defRPr>
                <a:solidFill>
                  <a:schemeClr val="bg2">
                    <a:lumMod val="10000"/>
                  </a:schemeClr>
                </a:solidFill>
              </a:defRPr>
            </a:lvl3pPr>
            <a:lvl4pPr>
              <a:defRPr>
                <a:solidFill>
                  <a:schemeClr val="bg2">
                    <a:lumMod val="10000"/>
                  </a:schemeClr>
                </a:solidFill>
              </a:defRPr>
            </a:lvl4pPr>
            <a:lvl5pPr>
              <a:defRPr>
                <a:solidFill>
                  <a:schemeClr val="bg2">
                    <a:lumMod val="10000"/>
                  </a:schemeClr>
                </a:solidFill>
              </a:defRPr>
            </a:lvl5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8" name="Marcador de texto 10"/>
          <p:cNvSpPr>
            <a:spLocks noGrp="1"/>
          </p:cNvSpPr>
          <p:nvPr>
            <p:ph type="body" sz="quarter" idx="20" hasCustomPrompt="1"/>
          </p:nvPr>
        </p:nvSpPr>
        <p:spPr>
          <a:xfrm>
            <a:off x="9131195" y="3346351"/>
            <a:ext cx="2641716" cy="2736850"/>
          </a:xfrm>
        </p:spPr>
        <p:txBody>
          <a:bodyPr/>
          <a:lstStyle>
            <a:lvl1pPr>
              <a:defRPr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>
                <a:solidFill>
                  <a:schemeClr val="bg2">
                    <a:lumMod val="10000"/>
                  </a:schemeClr>
                </a:solidFill>
              </a:defRPr>
            </a:lvl2pPr>
            <a:lvl3pPr>
              <a:defRPr>
                <a:solidFill>
                  <a:schemeClr val="bg2">
                    <a:lumMod val="10000"/>
                  </a:schemeClr>
                </a:solidFill>
              </a:defRPr>
            </a:lvl3pPr>
            <a:lvl4pPr>
              <a:defRPr>
                <a:solidFill>
                  <a:schemeClr val="bg2">
                    <a:lumMod val="10000"/>
                  </a:schemeClr>
                </a:solidFill>
              </a:defRPr>
            </a:lvl4pPr>
            <a:lvl5pPr>
              <a:defRPr>
                <a:solidFill>
                  <a:schemeClr val="bg2">
                    <a:lumMod val="10000"/>
                  </a:schemeClr>
                </a:solidFill>
              </a:defRPr>
            </a:lvl5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9" name="Marcador de imagen 5"/>
          <p:cNvSpPr>
            <a:spLocks noGrp="1"/>
          </p:cNvSpPr>
          <p:nvPr>
            <p:ph type="pic" sz="quarter" idx="21"/>
          </p:nvPr>
        </p:nvSpPr>
        <p:spPr>
          <a:xfrm>
            <a:off x="6179901" y="1690688"/>
            <a:ext cx="2641717" cy="1441450"/>
          </a:xfrm>
        </p:spPr>
        <p:txBody>
          <a:bodyPr/>
          <a:lstStyle/>
          <a:p>
            <a:endParaRPr lang="en-GB" noProof="0" dirty="0"/>
          </a:p>
        </p:txBody>
      </p:sp>
      <p:sp>
        <p:nvSpPr>
          <p:cNvPr id="10" name="Marcador de imagen 5"/>
          <p:cNvSpPr>
            <a:spLocks noGrp="1"/>
          </p:cNvSpPr>
          <p:nvPr>
            <p:ph type="pic" sz="quarter" idx="22"/>
          </p:nvPr>
        </p:nvSpPr>
        <p:spPr>
          <a:xfrm>
            <a:off x="3228613" y="1706712"/>
            <a:ext cx="2641717" cy="1441450"/>
          </a:xfrm>
        </p:spPr>
        <p:txBody>
          <a:bodyPr/>
          <a:lstStyle/>
          <a:p>
            <a:endParaRPr lang="en-GB" noProof="0" dirty="0"/>
          </a:p>
        </p:txBody>
      </p:sp>
      <p:sp>
        <p:nvSpPr>
          <p:cNvPr id="11" name="Marcador de contenido 2"/>
          <p:cNvSpPr>
            <a:spLocks noGrp="1"/>
          </p:cNvSpPr>
          <p:nvPr>
            <p:ph sz="half" idx="1" hasCustomPrompt="1"/>
          </p:nvPr>
        </p:nvSpPr>
        <p:spPr>
          <a:xfrm>
            <a:off x="382621" y="1825625"/>
            <a:ext cx="2088205" cy="435133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GB" noProof="0" dirty="0"/>
              <a:t>Click to edit the Master text style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Col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noProof="0" dirty="0"/>
              <a:t>CLIC TO EDIT TITLE</a:t>
            </a:r>
            <a:endParaRPr lang="en-GB" dirty="0"/>
          </a:p>
        </p:txBody>
      </p:sp>
      <p:sp>
        <p:nvSpPr>
          <p:cNvPr id="11" name="Marcador de imagen 5"/>
          <p:cNvSpPr>
            <a:spLocks noGrp="1"/>
          </p:cNvSpPr>
          <p:nvPr>
            <p:ph type="pic" sz="quarter" idx="12"/>
          </p:nvPr>
        </p:nvSpPr>
        <p:spPr>
          <a:xfrm>
            <a:off x="3184176" y="1690688"/>
            <a:ext cx="2022344" cy="1441450"/>
          </a:xfrm>
        </p:spPr>
        <p:txBody>
          <a:bodyPr/>
          <a:lstStyle/>
          <a:p>
            <a:endParaRPr lang="en-GB" noProof="0" dirty="0"/>
          </a:p>
        </p:txBody>
      </p:sp>
      <p:sp>
        <p:nvSpPr>
          <p:cNvPr id="12" name="Marcador de imagen 5"/>
          <p:cNvSpPr>
            <a:spLocks noGrp="1"/>
          </p:cNvSpPr>
          <p:nvPr>
            <p:ph type="pic" sz="quarter" idx="13"/>
          </p:nvPr>
        </p:nvSpPr>
        <p:spPr>
          <a:xfrm>
            <a:off x="5415302" y="1690688"/>
            <a:ext cx="2022344" cy="1441450"/>
          </a:xfrm>
        </p:spPr>
        <p:txBody>
          <a:bodyPr/>
          <a:lstStyle/>
          <a:p>
            <a:endParaRPr lang="en-GB" noProof="0" dirty="0"/>
          </a:p>
        </p:txBody>
      </p:sp>
      <p:sp>
        <p:nvSpPr>
          <p:cNvPr id="13" name="Marcador de imagen 5"/>
          <p:cNvSpPr>
            <a:spLocks noGrp="1"/>
          </p:cNvSpPr>
          <p:nvPr>
            <p:ph type="pic" sz="quarter" idx="14"/>
          </p:nvPr>
        </p:nvSpPr>
        <p:spPr>
          <a:xfrm>
            <a:off x="7646197" y="1690688"/>
            <a:ext cx="2022344" cy="1441450"/>
          </a:xfrm>
        </p:spPr>
        <p:txBody>
          <a:bodyPr/>
          <a:lstStyle/>
          <a:p>
            <a:endParaRPr lang="en-GB" noProof="0" dirty="0"/>
          </a:p>
        </p:txBody>
      </p:sp>
      <p:sp>
        <p:nvSpPr>
          <p:cNvPr id="14" name="Marcador de imagen 5"/>
          <p:cNvSpPr>
            <a:spLocks noGrp="1"/>
          </p:cNvSpPr>
          <p:nvPr>
            <p:ph type="pic" sz="quarter" idx="15"/>
          </p:nvPr>
        </p:nvSpPr>
        <p:spPr>
          <a:xfrm>
            <a:off x="9877323" y="1690688"/>
            <a:ext cx="2022344" cy="1441450"/>
          </a:xfrm>
        </p:spPr>
        <p:txBody>
          <a:bodyPr/>
          <a:lstStyle/>
          <a:p>
            <a:endParaRPr lang="en-GB" noProof="0" dirty="0"/>
          </a:p>
        </p:txBody>
      </p:sp>
      <p:sp>
        <p:nvSpPr>
          <p:cNvPr id="15" name="Marcador de texto 10"/>
          <p:cNvSpPr>
            <a:spLocks noGrp="1"/>
          </p:cNvSpPr>
          <p:nvPr>
            <p:ph type="body" sz="quarter" idx="16" hasCustomPrompt="1"/>
          </p:nvPr>
        </p:nvSpPr>
        <p:spPr>
          <a:xfrm>
            <a:off x="3184202" y="3346351"/>
            <a:ext cx="2022446" cy="2736850"/>
          </a:xfrm>
        </p:spPr>
        <p:txBody>
          <a:bodyPr/>
          <a:lstStyle>
            <a:lvl1pPr>
              <a:defRPr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>
                <a:solidFill>
                  <a:schemeClr val="bg2">
                    <a:lumMod val="10000"/>
                  </a:schemeClr>
                </a:solidFill>
              </a:defRPr>
            </a:lvl2pPr>
            <a:lvl3pPr>
              <a:defRPr>
                <a:solidFill>
                  <a:schemeClr val="bg2">
                    <a:lumMod val="10000"/>
                  </a:schemeClr>
                </a:solidFill>
              </a:defRPr>
            </a:lvl3pPr>
            <a:lvl4pPr>
              <a:defRPr>
                <a:solidFill>
                  <a:schemeClr val="bg2">
                    <a:lumMod val="10000"/>
                  </a:schemeClr>
                </a:solidFill>
              </a:defRPr>
            </a:lvl4pPr>
            <a:lvl5pPr>
              <a:defRPr>
                <a:solidFill>
                  <a:schemeClr val="bg2">
                    <a:lumMod val="10000"/>
                  </a:schemeClr>
                </a:solidFill>
              </a:defRPr>
            </a:lvl5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16" name="Marcador de texto 10"/>
          <p:cNvSpPr>
            <a:spLocks noGrp="1"/>
          </p:cNvSpPr>
          <p:nvPr>
            <p:ph type="body" sz="quarter" idx="18" hasCustomPrompt="1"/>
          </p:nvPr>
        </p:nvSpPr>
        <p:spPr>
          <a:xfrm>
            <a:off x="7646223" y="3346351"/>
            <a:ext cx="2022446" cy="2736850"/>
          </a:xfrm>
        </p:spPr>
        <p:txBody>
          <a:bodyPr/>
          <a:lstStyle>
            <a:lvl1pPr>
              <a:defRPr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>
                <a:solidFill>
                  <a:schemeClr val="bg2">
                    <a:lumMod val="10000"/>
                  </a:schemeClr>
                </a:solidFill>
              </a:defRPr>
            </a:lvl2pPr>
            <a:lvl3pPr>
              <a:defRPr>
                <a:solidFill>
                  <a:schemeClr val="bg2">
                    <a:lumMod val="10000"/>
                  </a:schemeClr>
                </a:solidFill>
              </a:defRPr>
            </a:lvl3pPr>
            <a:lvl4pPr>
              <a:defRPr>
                <a:solidFill>
                  <a:schemeClr val="bg2">
                    <a:lumMod val="10000"/>
                  </a:schemeClr>
                </a:solidFill>
              </a:defRPr>
            </a:lvl4pPr>
            <a:lvl5pPr>
              <a:defRPr>
                <a:solidFill>
                  <a:schemeClr val="bg2">
                    <a:lumMod val="10000"/>
                  </a:schemeClr>
                </a:solidFill>
              </a:defRPr>
            </a:lvl5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17" name="Marcador de texto 10"/>
          <p:cNvSpPr>
            <a:spLocks noGrp="1"/>
          </p:cNvSpPr>
          <p:nvPr>
            <p:ph type="body" sz="quarter" idx="19" hasCustomPrompt="1"/>
          </p:nvPr>
        </p:nvSpPr>
        <p:spPr>
          <a:xfrm>
            <a:off x="9877349" y="3346351"/>
            <a:ext cx="2022446" cy="2736850"/>
          </a:xfrm>
        </p:spPr>
        <p:txBody>
          <a:bodyPr/>
          <a:lstStyle>
            <a:lvl1pPr>
              <a:defRPr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>
                <a:solidFill>
                  <a:schemeClr val="bg2">
                    <a:lumMod val="10000"/>
                  </a:schemeClr>
                </a:solidFill>
              </a:defRPr>
            </a:lvl2pPr>
            <a:lvl3pPr>
              <a:defRPr>
                <a:solidFill>
                  <a:schemeClr val="bg2">
                    <a:lumMod val="10000"/>
                  </a:schemeClr>
                </a:solidFill>
              </a:defRPr>
            </a:lvl3pPr>
            <a:lvl4pPr>
              <a:defRPr>
                <a:solidFill>
                  <a:schemeClr val="bg2">
                    <a:lumMod val="10000"/>
                  </a:schemeClr>
                </a:solidFill>
              </a:defRPr>
            </a:lvl4pPr>
            <a:lvl5pPr>
              <a:defRPr>
                <a:solidFill>
                  <a:schemeClr val="bg2">
                    <a:lumMod val="10000"/>
                  </a:schemeClr>
                </a:solidFill>
              </a:defRPr>
            </a:lvl5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18" name="Marcador de texto 10"/>
          <p:cNvSpPr>
            <a:spLocks noGrp="1"/>
          </p:cNvSpPr>
          <p:nvPr>
            <p:ph type="body" sz="quarter" idx="17" hasCustomPrompt="1"/>
          </p:nvPr>
        </p:nvSpPr>
        <p:spPr>
          <a:xfrm>
            <a:off x="5415328" y="3346351"/>
            <a:ext cx="2022446" cy="2736850"/>
          </a:xfrm>
        </p:spPr>
        <p:txBody>
          <a:bodyPr/>
          <a:lstStyle>
            <a:lvl1pPr>
              <a:defRPr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>
                <a:solidFill>
                  <a:schemeClr val="bg2">
                    <a:lumMod val="10000"/>
                  </a:schemeClr>
                </a:solidFill>
              </a:defRPr>
            </a:lvl2pPr>
            <a:lvl3pPr>
              <a:defRPr>
                <a:solidFill>
                  <a:schemeClr val="bg2">
                    <a:lumMod val="10000"/>
                  </a:schemeClr>
                </a:solidFill>
              </a:defRPr>
            </a:lvl3pPr>
            <a:lvl4pPr>
              <a:defRPr>
                <a:solidFill>
                  <a:schemeClr val="bg2">
                    <a:lumMod val="10000"/>
                  </a:schemeClr>
                </a:solidFill>
              </a:defRPr>
            </a:lvl4pPr>
            <a:lvl5pPr>
              <a:defRPr>
                <a:solidFill>
                  <a:schemeClr val="bg2">
                    <a:lumMod val="10000"/>
                  </a:schemeClr>
                </a:solidFill>
              </a:defRPr>
            </a:lvl5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19" name="Marcador de contenido 2"/>
          <p:cNvSpPr>
            <a:spLocks noGrp="1"/>
          </p:cNvSpPr>
          <p:nvPr>
            <p:ph sz="half" idx="1" hasCustomPrompt="1"/>
          </p:nvPr>
        </p:nvSpPr>
        <p:spPr>
          <a:xfrm>
            <a:off x="382621" y="1825625"/>
            <a:ext cx="2088205" cy="435133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GB" noProof="0" dirty="0"/>
              <a:t>Click to edit the Master text style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Rows 3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texto 10"/>
          <p:cNvSpPr>
            <a:spLocks noGrp="1"/>
          </p:cNvSpPr>
          <p:nvPr>
            <p:ph type="body" sz="quarter" idx="18" hasCustomPrompt="1"/>
          </p:nvPr>
        </p:nvSpPr>
        <p:spPr>
          <a:xfrm>
            <a:off x="2103621" y="3922137"/>
            <a:ext cx="2026521" cy="2736413"/>
          </a:xfrm>
        </p:spPr>
        <p:txBody>
          <a:bodyPr>
            <a:no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10" name="Marcador de imagen 5"/>
          <p:cNvSpPr>
            <a:spLocks noGrp="1"/>
          </p:cNvSpPr>
          <p:nvPr>
            <p:ph type="pic" sz="quarter" idx="22"/>
          </p:nvPr>
        </p:nvSpPr>
        <p:spPr>
          <a:xfrm>
            <a:off x="838201" y="3922137"/>
            <a:ext cx="1082654" cy="1122405"/>
          </a:xfrm>
        </p:spPr>
        <p:txBody>
          <a:bodyPr/>
          <a:lstStyle/>
          <a:p>
            <a:endParaRPr lang="en-GB" noProof="0" dirty="0"/>
          </a:p>
        </p:txBody>
      </p:sp>
      <p:sp>
        <p:nvSpPr>
          <p:cNvPr id="18" name="Marcador de texto 10"/>
          <p:cNvSpPr>
            <a:spLocks noGrp="1"/>
          </p:cNvSpPr>
          <p:nvPr>
            <p:ph type="body" sz="quarter" idx="23" hasCustomPrompt="1"/>
          </p:nvPr>
        </p:nvSpPr>
        <p:spPr>
          <a:xfrm>
            <a:off x="5715450" y="3922137"/>
            <a:ext cx="2026521" cy="2736413"/>
          </a:xfrm>
        </p:spPr>
        <p:txBody>
          <a:bodyPr>
            <a:no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19" name="Marcador de imagen 5"/>
          <p:cNvSpPr>
            <a:spLocks noGrp="1"/>
          </p:cNvSpPr>
          <p:nvPr>
            <p:ph type="pic" sz="quarter" idx="24"/>
          </p:nvPr>
        </p:nvSpPr>
        <p:spPr>
          <a:xfrm>
            <a:off x="4450030" y="3922137"/>
            <a:ext cx="1082654" cy="1122405"/>
          </a:xfrm>
        </p:spPr>
        <p:txBody>
          <a:bodyPr/>
          <a:lstStyle/>
          <a:p>
            <a:endParaRPr lang="en-GB" noProof="0" dirty="0"/>
          </a:p>
        </p:txBody>
      </p:sp>
      <p:sp>
        <p:nvSpPr>
          <p:cNvPr id="20" name="Marcador de texto 10"/>
          <p:cNvSpPr>
            <a:spLocks noGrp="1"/>
          </p:cNvSpPr>
          <p:nvPr>
            <p:ph type="body" sz="quarter" idx="25" hasCustomPrompt="1"/>
          </p:nvPr>
        </p:nvSpPr>
        <p:spPr>
          <a:xfrm>
            <a:off x="9327279" y="3922137"/>
            <a:ext cx="2026521" cy="2736413"/>
          </a:xfrm>
        </p:spPr>
        <p:txBody>
          <a:bodyPr>
            <a:no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21" name="Marcador de imagen 5"/>
          <p:cNvSpPr>
            <a:spLocks noGrp="1"/>
          </p:cNvSpPr>
          <p:nvPr>
            <p:ph type="pic" sz="quarter" idx="26"/>
          </p:nvPr>
        </p:nvSpPr>
        <p:spPr>
          <a:xfrm>
            <a:off x="8061859" y="3922137"/>
            <a:ext cx="1082654" cy="1122405"/>
          </a:xfrm>
        </p:spPr>
        <p:txBody>
          <a:bodyPr/>
          <a:lstStyle/>
          <a:p>
            <a:endParaRPr lang="en-GB" noProof="0" dirty="0"/>
          </a:p>
        </p:txBody>
      </p:sp>
      <p:sp>
        <p:nvSpPr>
          <p:cNvPr id="22" name="Marcador de imagen 5"/>
          <p:cNvSpPr>
            <a:spLocks noGrp="1"/>
          </p:cNvSpPr>
          <p:nvPr>
            <p:ph type="pic" sz="quarter" idx="27"/>
          </p:nvPr>
        </p:nvSpPr>
        <p:spPr>
          <a:xfrm>
            <a:off x="0" y="0"/>
            <a:ext cx="12192000" cy="3498040"/>
          </a:xfrm>
        </p:spPr>
        <p:txBody>
          <a:bodyPr/>
          <a:lstStyle/>
          <a:p>
            <a:endParaRPr lang="en-GB" noProof="0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 Fu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noProof="0" dirty="0"/>
              <a:t>CLIC TO EDIT TITLE</a:t>
            </a:r>
            <a:endParaRPr lang="en-GB" dirty="0"/>
          </a:p>
        </p:txBody>
      </p:sp>
      <p:sp>
        <p:nvSpPr>
          <p:cNvPr id="11" name="Marcador de imagen 5"/>
          <p:cNvSpPr>
            <a:spLocks noGrp="1"/>
          </p:cNvSpPr>
          <p:nvPr>
            <p:ph type="pic" sz="quarter" idx="12"/>
          </p:nvPr>
        </p:nvSpPr>
        <p:spPr>
          <a:xfrm>
            <a:off x="838200" y="1690688"/>
            <a:ext cx="2449389" cy="1441450"/>
          </a:xfrm>
        </p:spPr>
        <p:txBody>
          <a:bodyPr/>
          <a:lstStyle/>
          <a:p>
            <a:endParaRPr lang="en-GB" noProof="0" dirty="0"/>
          </a:p>
        </p:txBody>
      </p:sp>
      <p:sp>
        <p:nvSpPr>
          <p:cNvPr id="12" name="Marcador de imagen 5"/>
          <p:cNvSpPr>
            <a:spLocks noGrp="1"/>
          </p:cNvSpPr>
          <p:nvPr>
            <p:ph type="pic" sz="quarter" idx="13"/>
          </p:nvPr>
        </p:nvSpPr>
        <p:spPr>
          <a:xfrm>
            <a:off x="3503712" y="1690688"/>
            <a:ext cx="2449389" cy="1441450"/>
          </a:xfrm>
        </p:spPr>
        <p:txBody>
          <a:bodyPr/>
          <a:lstStyle/>
          <a:p>
            <a:endParaRPr lang="en-GB" noProof="0" dirty="0"/>
          </a:p>
        </p:txBody>
      </p:sp>
      <p:sp>
        <p:nvSpPr>
          <p:cNvPr id="13" name="Marcador de imagen 5"/>
          <p:cNvSpPr>
            <a:spLocks noGrp="1"/>
          </p:cNvSpPr>
          <p:nvPr>
            <p:ph type="pic" sz="quarter" idx="14"/>
          </p:nvPr>
        </p:nvSpPr>
        <p:spPr>
          <a:xfrm>
            <a:off x="6240016" y="1690688"/>
            <a:ext cx="2449389" cy="1441450"/>
          </a:xfrm>
        </p:spPr>
        <p:txBody>
          <a:bodyPr/>
          <a:lstStyle/>
          <a:p>
            <a:endParaRPr lang="en-GB" noProof="0" dirty="0"/>
          </a:p>
        </p:txBody>
      </p:sp>
      <p:sp>
        <p:nvSpPr>
          <p:cNvPr id="14" name="Marcador de imagen 5"/>
          <p:cNvSpPr>
            <a:spLocks noGrp="1"/>
          </p:cNvSpPr>
          <p:nvPr>
            <p:ph type="pic" sz="quarter" idx="15"/>
          </p:nvPr>
        </p:nvSpPr>
        <p:spPr>
          <a:xfrm>
            <a:off x="8905528" y="1690688"/>
            <a:ext cx="2449389" cy="1441450"/>
          </a:xfrm>
        </p:spPr>
        <p:txBody>
          <a:bodyPr/>
          <a:lstStyle/>
          <a:p>
            <a:endParaRPr lang="en-GB" noProof="0" dirty="0"/>
          </a:p>
        </p:txBody>
      </p:sp>
      <p:sp>
        <p:nvSpPr>
          <p:cNvPr id="15" name="Marcador de texto 10"/>
          <p:cNvSpPr>
            <a:spLocks noGrp="1"/>
          </p:cNvSpPr>
          <p:nvPr>
            <p:ph type="body" sz="quarter" idx="16" hasCustomPrompt="1"/>
          </p:nvPr>
        </p:nvSpPr>
        <p:spPr>
          <a:xfrm>
            <a:off x="838205" y="3346351"/>
            <a:ext cx="2449513" cy="2736850"/>
          </a:xfrm>
        </p:spPr>
        <p:txBody>
          <a:bodyPr>
            <a:no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400"/>
            </a:lvl4pPr>
            <a:lvl5pPr marL="1828800" indent="0" algn="ctr">
              <a:buNone/>
              <a:defRPr sz="1400"/>
            </a:lvl5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16" name="Marcador de texto 10"/>
          <p:cNvSpPr>
            <a:spLocks noGrp="1"/>
          </p:cNvSpPr>
          <p:nvPr>
            <p:ph type="body" sz="quarter" idx="18" hasCustomPrompt="1"/>
          </p:nvPr>
        </p:nvSpPr>
        <p:spPr>
          <a:xfrm>
            <a:off x="6240021" y="3346351"/>
            <a:ext cx="2449513" cy="2736850"/>
          </a:xfrm>
        </p:spPr>
        <p:txBody>
          <a:bodyPr>
            <a:no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400"/>
            </a:lvl4pPr>
            <a:lvl5pPr marL="1828800" indent="0" algn="ctr">
              <a:buNone/>
              <a:defRPr sz="1400"/>
            </a:lvl5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17" name="Marcador de texto 10"/>
          <p:cNvSpPr>
            <a:spLocks noGrp="1"/>
          </p:cNvSpPr>
          <p:nvPr>
            <p:ph type="body" sz="quarter" idx="19" hasCustomPrompt="1"/>
          </p:nvPr>
        </p:nvSpPr>
        <p:spPr>
          <a:xfrm>
            <a:off x="8905533" y="3346351"/>
            <a:ext cx="2449513" cy="2736850"/>
          </a:xfrm>
        </p:spPr>
        <p:txBody>
          <a:bodyPr>
            <a:no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400"/>
            </a:lvl4pPr>
            <a:lvl5pPr marL="1828800" indent="0" algn="ctr">
              <a:buNone/>
              <a:defRPr sz="1400"/>
            </a:lvl5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18" name="Marcador de texto 10"/>
          <p:cNvSpPr>
            <a:spLocks noGrp="1"/>
          </p:cNvSpPr>
          <p:nvPr>
            <p:ph type="body" sz="quarter" idx="17" hasCustomPrompt="1"/>
          </p:nvPr>
        </p:nvSpPr>
        <p:spPr>
          <a:xfrm>
            <a:off x="3503717" y="3346351"/>
            <a:ext cx="2449513" cy="2736850"/>
          </a:xfrm>
        </p:spPr>
        <p:txBody>
          <a:bodyPr>
            <a:no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400"/>
            </a:lvl4pPr>
            <a:lvl5pPr marL="1828800" indent="0" algn="ctr">
              <a:buNone/>
              <a:defRPr sz="1400"/>
            </a:lvl5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imagen 5"/>
          <p:cNvSpPr>
            <a:spLocks noGrp="1"/>
          </p:cNvSpPr>
          <p:nvPr>
            <p:ph type="pic" sz="quarter" idx="14"/>
          </p:nvPr>
        </p:nvSpPr>
        <p:spPr>
          <a:xfrm>
            <a:off x="6318319" y="1928296"/>
            <a:ext cx="2089107" cy="2038534"/>
          </a:xfrm>
        </p:spPr>
        <p:txBody>
          <a:bodyPr/>
          <a:lstStyle/>
          <a:p>
            <a:endParaRPr lang="en-GB" noProof="0" dirty="0"/>
          </a:p>
        </p:txBody>
      </p:sp>
      <p:sp>
        <p:nvSpPr>
          <p:cNvPr id="7" name="Marcador de texto 10"/>
          <p:cNvSpPr>
            <a:spLocks noGrp="1"/>
          </p:cNvSpPr>
          <p:nvPr>
            <p:ph type="body" sz="quarter" idx="19" hasCustomPrompt="1"/>
          </p:nvPr>
        </p:nvSpPr>
        <p:spPr>
          <a:xfrm>
            <a:off x="3166647" y="1936166"/>
            <a:ext cx="2707034" cy="2005359"/>
          </a:xfrm>
        </p:spPr>
        <p:txBody>
          <a:bodyPr>
            <a:no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8" name="Marcador de texto 10"/>
          <p:cNvSpPr>
            <a:spLocks noGrp="1"/>
          </p:cNvSpPr>
          <p:nvPr>
            <p:ph type="body" sz="quarter" idx="20" hasCustomPrompt="1"/>
          </p:nvPr>
        </p:nvSpPr>
        <p:spPr>
          <a:xfrm>
            <a:off x="8646766" y="1928296"/>
            <a:ext cx="2707034" cy="2038534"/>
          </a:xfrm>
        </p:spPr>
        <p:txBody>
          <a:bodyPr>
            <a:no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9" name="Marcador de imagen 5"/>
          <p:cNvSpPr>
            <a:spLocks noGrp="1"/>
          </p:cNvSpPr>
          <p:nvPr>
            <p:ph type="pic" sz="quarter" idx="21"/>
          </p:nvPr>
        </p:nvSpPr>
        <p:spPr>
          <a:xfrm>
            <a:off x="838200" y="1928296"/>
            <a:ext cx="2089107" cy="2013229"/>
          </a:xfrm>
        </p:spPr>
        <p:txBody>
          <a:bodyPr/>
          <a:lstStyle/>
          <a:p>
            <a:endParaRPr lang="en-GB" noProof="0" dirty="0"/>
          </a:p>
        </p:txBody>
      </p:sp>
      <p:sp>
        <p:nvSpPr>
          <p:cNvPr id="11" name="Marcador de imagen 5"/>
          <p:cNvSpPr>
            <a:spLocks noGrp="1"/>
          </p:cNvSpPr>
          <p:nvPr>
            <p:ph type="pic" sz="quarter" idx="22"/>
          </p:nvPr>
        </p:nvSpPr>
        <p:spPr>
          <a:xfrm>
            <a:off x="6318319" y="4196568"/>
            <a:ext cx="2089107" cy="2038534"/>
          </a:xfrm>
        </p:spPr>
        <p:txBody>
          <a:bodyPr/>
          <a:lstStyle/>
          <a:p>
            <a:endParaRPr lang="en-GB" noProof="0" dirty="0"/>
          </a:p>
        </p:txBody>
      </p:sp>
      <p:sp>
        <p:nvSpPr>
          <p:cNvPr id="12" name="Marcador de texto 10"/>
          <p:cNvSpPr>
            <a:spLocks noGrp="1"/>
          </p:cNvSpPr>
          <p:nvPr>
            <p:ph type="body" sz="quarter" idx="23" hasCustomPrompt="1"/>
          </p:nvPr>
        </p:nvSpPr>
        <p:spPr>
          <a:xfrm>
            <a:off x="3166647" y="4204438"/>
            <a:ext cx="2707034" cy="2005359"/>
          </a:xfrm>
        </p:spPr>
        <p:txBody>
          <a:bodyPr>
            <a:no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13" name="Marcador de texto 10"/>
          <p:cNvSpPr>
            <a:spLocks noGrp="1"/>
          </p:cNvSpPr>
          <p:nvPr>
            <p:ph type="body" sz="quarter" idx="24" hasCustomPrompt="1"/>
          </p:nvPr>
        </p:nvSpPr>
        <p:spPr>
          <a:xfrm>
            <a:off x="8646766" y="4196568"/>
            <a:ext cx="2707034" cy="2038534"/>
          </a:xfrm>
        </p:spPr>
        <p:txBody>
          <a:bodyPr>
            <a:no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14" name="Marcador de imagen 5"/>
          <p:cNvSpPr>
            <a:spLocks noGrp="1"/>
          </p:cNvSpPr>
          <p:nvPr>
            <p:ph type="pic" sz="quarter" idx="25"/>
          </p:nvPr>
        </p:nvSpPr>
        <p:spPr>
          <a:xfrm>
            <a:off x="838200" y="4196568"/>
            <a:ext cx="2089107" cy="2013229"/>
          </a:xfrm>
        </p:spPr>
        <p:txBody>
          <a:bodyPr/>
          <a:lstStyle/>
          <a:p>
            <a:endParaRPr lang="en-GB" noProof="0" dirty="0"/>
          </a:p>
        </p:txBody>
      </p:sp>
      <p:sp>
        <p:nvSpPr>
          <p:cNvPr id="15" name="Título 1"/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GB" noProof="0" dirty="0"/>
              <a:t>CLIC TO EDIT TITLE</a:t>
            </a:r>
            <a:endParaRPr lang="en-GB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Marcador de texto 10"/>
          <p:cNvSpPr>
            <a:spLocks noGrp="1"/>
          </p:cNvSpPr>
          <p:nvPr>
            <p:ph type="body" sz="quarter" idx="27" hasCustomPrompt="1"/>
          </p:nvPr>
        </p:nvSpPr>
        <p:spPr>
          <a:xfrm>
            <a:off x="2103621" y="1982874"/>
            <a:ext cx="2026521" cy="1588810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0"/>
            <a:r>
              <a:rPr lang="en-GB" noProof="0" dirty="0"/>
              <a:t>Second level</a:t>
            </a:r>
          </a:p>
          <a:p>
            <a:pPr lvl="0"/>
            <a:r>
              <a:rPr lang="en-GB" noProof="0" dirty="0"/>
              <a:t>Third level</a:t>
            </a:r>
          </a:p>
          <a:p>
            <a:pPr lvl="0"/>
            <a:r>
              <a:rPr lang="en-GB" noProof="0" dirty="0"/>
              <a:t>Fourth level</a:t>
            </a:r>
          </a:p>
          <a:p>
            <a:pPr lvl="0"/>
            <a:r>
              <a:rPr lang="en-GB" noProof="0" dirty="0"/>
              <a:t>Fifth level</a:t>
            </a:r>
          </a:p>
        </p:txBody>
      </p:sp>
      <p:sp>
        <p:nvSpPr>
          <p:cNvPr id="11" name="Marcador de imagen 5"/>
          <p:cNvSpPr>
            <a:spLocks noGrp="1"/>
          </p:cNvSpPr>
          <p:nvPr>
            <p:ph type="pic" sz="quarter" idx="28"/>
          </p:nvPr>
        </p:nvSpPr>
        <p:spPr>
          <a:xfrm>
            <a:off x="838201" y="1982873"/>
            <a:ext cx="1082654" cy="1122405"/>
          </a:xfrm>
        </p:spPr>
        <p:txBody>
          <a:bodyPr/>
          <a:lstStyle/>
          <a:p>
            <a:endParaRPr lang="en-GB" noProof="0" dirty="0"/>
          </a:p>
        </p:txBody>
      </p:sp>
      <p:sp>
        <p:nvSpPr>
          <p:cNvPr id="12" name="Marcador de texto 10"/>
          <p:cNvSpPr>
            <a:spLocks noGrp="1"/>
          </p:cNvSpPr>
          <p:nvPr>
            <p:ph type="body" sz="quarter" idx="29" hasCustomPrompt="1"/>
          </p:nvPr>
        </p:nvSpPr>
        <p:spPr>
          <a:xfrm>
            <a:off x="5715450" y="1982873"/>
            <a:ext cx="2026521" cy="1588811"/>
          </a:xfrm>
        </p:spPr>
        <p:txBody>
          <a:bodyPr/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0"/>
            <a:r>
              <a:rPr lang="en-GB" noProof="0" dirty="0"/>
              <a:t>Second level</a:t>
            </a:r>
          </a:p>
          <a:p>
            <a:pPr lvl="0"/>
            <a:r>
              <a:rPr lang="en-GB" noProof="0" dirty="0"/>
              <a:t>Third level</a:t>
            </a:r>
          </a:p>
          <a:p>
            <a:pPr lvl="0"/>
            <a:r>
              <a:rPr lang="en-GB" noProof="0" dirty="0"/>
              <a:t>Fourth level</a:t>
            </a:r>
          </a:p>
          <a:p>
            <a:pPr lvl="0"/>
            <a:r>
              <a:rPr lang="en-GB" noProof="0" dirty="0"/>
              <a:t>Fifth level</a:t>
            </a:r>
          </a:p>
        </p:txBody>
      </p:sp>
      <p:sp>
        <p:nvSpPr>
          <p:cNvPr id="13" name="Marcador de imagen 5"/>
          <p:cNvSpPr>
            <a:spLocks noGrp="1"/>
          </p:cNvSpPr>
          <p:nvPr>
            <p:ph type="pic" sz="quarter" idx="30"/>
          </p:nvPr>
        </p:nvSpPr>
        <p:spPr>
          <a:xfrm>
            <a:off x="4450030" y="1982873"/>
            <a:ext cx="1082654" cy="1122405"/>
          </a:xfrm>
        </p:spPr>
        <p:txBody>
          <a:bodyPr/>
          <a:lstStyle/>
          <a:p>
            <a:endParaRPr lang="en-GB" noProof="0" dirty="0"/>
          </a:p>
        </p:txBody>
      </p:sp>
      <p:sp>
        <p:nvSpPr>
          <p:cNvPr id="14" name="Marcador de texto 10"/>
          <p:cNvSpPr>
            <a:spLocks noGrp="1"/>
          </p:cNvSpPr>
          <p:nvPr>
            <p:ph type="body" sz="quarter" idx="31" hasCustomPrompt="1"/>
          </p:nvPr>
        </p:nvSpPr>
        <p:spPr>
          <a:xfrm>
            <a:off x="9327279" y="1982873"/>
            <a:ext cx="2026521" cy="1588811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0"/>
            <a:r>
              <a:rPr lang="en-GB" noProof="0" dirty="0"/>
              <a:t>Second level</a:t>
            </a:r>
          </a:p>
          <a:p>
            <a:pPr lvl="0"/>
            <a:r>
              <a:rPr lang="en-GB" noProof="0" dirty="0"/>
              <a:t>Third level</a:t>
            </a:r>
          </a:p>
          <a:p>
            <a:pPr lvl="0"/>
            <a:r>
              <a:rPr lang="en-GB" noProof="0" dirty="0"/>
              <a:t>Fourth level</a:t>
            </a:r>
          </a:p>
          <a:p>
            <a:pPr lvl="0"/>
            <a:r>
              <a:rPr lang="en-GB" noProof="0" dirty="0"/>
              <a:t>Fifth level</a:t>
            </a:r>
          </a:p>
        </p:txBody>
      </p:sp>
      <p:sp>
        <p:nvSpPr>
          <p:cNvPr id="15" name="Marcador de imagen 5"/>
          <p:cNvSpPr>
            <a:spLocks noGrp="1"/>
          </p:cNvSpPr>
          <p:nvPr>
            <p:ph type="pic" sz="quarter" idx="32"/>
          </p:nvPr>
        </p:nvSpPr>
        <p:spPr>
          <a:xfrm>
            <a:off x="8061859" y="1982873"/>
            <a:ext cx="1082654" cy="1122405"/>
          </a:xfrm>
        </p:spPr>
        <p:txBody>
          <a:bodyPr/>
          <a:lstStyle/>
          <a:p>
            <a:endParaRPr lang="en-GB" noProof="0" dirty="0"/>
          </a:p>
        </p:txBody>
      </p:sp>
      <p:sp>
        <p:nvSpPr>
          <p:cNvPr id="29" name="Marcador de texto 10"/>
          <p:cNvSpPr>
            <a:spLocks noGrp="1"/>
          </p:cNvSpPr>
          <p:nvPr>
            <p:ph type="body" sz="quarter" idx="35" hasCustomPrompt="1"/>
          </p:nvPr>
        </p:nvSpPr>
        <p:spPr>
          <a:xfrm>
            <a:off x="3436769" y="4400817"/>
            <a:ext cx="2026521" cy="1588811"/>
          </a:xfrm>
        </p:spPr>
        <p:txBody>
          <a:bodyPr>
            <a:no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400"/>
            </a:lvl4pPr>
            <a:lvl5pPr marL="1828800" indent="0" algn="ctr">
              <a:buNone/>
              <a:defRPr sz="1400"/>
            </a:lvl5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0"/>
            <a:r>
              <a:rPr lang="en-GB" noProof="0" dirty="0"/>
              <a:t>Second level</a:t>
            </a:r>
          </a:p>
          <a:p>
            <a:pPr lvl="0"/>
            <a:r>
              <a:rPr lang="en-GB" noProof="0" dirty="0"/>
              <a:t>Third level</a:t>
            </a:r>
          </a:p>
          <a:p>
            <a:pPr lvl="0"/>
            <a:r>
              <a:rPr lang="en-GB" noProof="0" dirty="0"/>
              <a:t>Fourth level</a:t>
            </a:r>
          </a:p>
          <a:p>
            <a:pPr lvl="0"/>
            <a:r>
              <a:rPr lang="en-GB" noProof="0" dirty="0"/>
              <a:t>Fifth level</a:t>
            </a:r>
          </a:p>
        </p:txBody>
      </p:sp>
      <p:sp>
        <p:nvSpPr>
          <p:cNvPr id="30" name="Marcador de imagen 5"/>
          <p:cNvSpPr>
            <a:spLocks noGrp="1"/>
          </p:cNvSpPr>
          <p:nvPr>
            <p:ph type="pic" sz="quarter" idx="36"/>
          </p:nvPr>
        </p:nvSpPr>
        <p:spPr>
          <a:xfrm>
            <a:off x="2171349" y="4400817"/>
            <a:ext cx="1082654" cy="1122405"/>
          </a:xfrm>
        </p:spPr>
        <p:txBody>
          <a:bodyPr/>
          <a:lstStyle/>
          <a:p>
            <a:endParaRPr lang="en-GB" noProof="0" dirty="0"/>
          </a:p>
        </p:txBody>
      </p:sp>
      <p:sp>
        <p:nvSpPr>
          <p:cNvPr id="31" name="Marcador de texto 10"/>
          <p:cNvSpPr>
            <a:spLocks noGrp="1"/>
          </p:cNvSpPr>
          <p:nvPr>
            <p:ph type="body" sz="quarter" idx="37" hasCustomPrompt="1"/>
          </p:nvPr>
        </p:nvSpPr>
        <p:spPr>
          <a:xfrm>
            <a:off x="7048598" y="4400817"/>
            <a:ext cx="2026521" cy="1588811"/>
          </a:xfrm>
        </p:spPr>
        <p:txBody>
          <a:bodyPr>
            <a:no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400"/>
            </a:lvl4pPr>
            <a:lvl5pPr marL="1828800" indent="0" algn="ctr">
              <a:buNone/>
              <a:defRPr sz="1400"/>
            </a:lvl5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0"/>
            <a:r>
              <a:rPr lang="en-GB" noProof="0" dirty="0"/>
              <a:t>Second level</a:t>
            </a:r>
          </a:p>
          <a:p>
            <a:pPr lvl="0"/>
            <a:r>
              <a:rPr lang="en-GB" noProof="0" dirty="0"/>
              <a:t>Third level</a:t>
            </a:r>
          </a:p>
          <a:p>
            <a:pPr lvl="0"/>
            <a:r>
              <a:rPr lang="en-GB" noProof="0" dirty="0"/>
              <a:t>Fourth level</a:t>
            </a:r>
          </a:p>
          <a:p>
            <a:pPr lvl="0"/>
            <a:r>
              <a:rPr lang="en-GB" noProof="0" dirty="0"/>
              <a:t>Fifth level</a:t>
            </a:r>
          </a:p>
        </p:txBody>
      </p:sp>
      <p:sp>
        <p:nvSpPr>
          <p:cNvPr id="32" name="Marcador de imagen 5"/>
          <p:cNvSpPr>
            <a:spLocks noGrp="1"/>
          </p:cNvSpPr>
          <p:nvPr>
            <p:ph type="pic" sz="quarter" idx="38"/>
          </p:nvPr>
        </p:nvSpPr>
        <p:spPr>
          <a:xfrm>
            <a:off x="5783178" y="4400817"/>
            <a:ext cx="1082654" cy="1122405"/>
          </a:xfrm>
        </p:spPr>
        <p:txBody>
          <a:bodyPr/>
          <a:lstStyle/>
          <a:p>
            <a:endParaRPr lang="en-GB" noProof="0" dirty="0"/>
          </a:p>
        </p:txBody>
      </p:sp>
      <p:sp>
        <p:nvSpPr>
          <p:cNvPr id="33" name="Título 1"/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GB" noProof="0" dirty="0"/>
              <a:t>CLIC TO EDIT TITLE</a:t>
            </a:r>
            <a:endParaRPr lang="en-GB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Items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Marcador de texto 10"/>
          <p:cNvSpPr>
            <a:spLocks noGrp="1"/>
          </p:cNvSpPr>
          <p:nvPr>
            <p:ph type="body" sz="quarter" idx="27" hasCustomPrompt="1"/>
          </p:nvPr>
        </p:nvSpPr>
        <p:spPr>
          <a:xfrm>
            <a:off x="1003674" y="3314876"/>
            <a:ext cx="1820746" cy="2116291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0"/>
            <a:r>
              <a:rPr lang="en-GB" noProof="0" dirty="0"/>
              <a:t>Second level</a:t>
            </a:r>
          </a:p>
          <a:p>
            <a:pPr lvl="0"/>
            <a:r>
              <a:rPr lang="en-GB" noProof="0" dirty="0"/>
              <a:t>Third level</a:t>
            </a:r>
          </a:p>
          <a:p>
            <a:pPr lvl="0"/>
            <a:r>
              <a:rPr lang="en-GB" noProof="0" dirty="0"/>
              <a:t>Fourth level</a:t>
            </a:r>
          </a:p>
          <a:p>
            <a:pPr lvl="0"/>
            <a:r>
              <a:rPr lang="en-GB" noProof="0" dirty="0"/>
              <a:t>Fifth level</a:t>
            </a:r>
          </a:p>
        </p:txBody>
      </p:sp>
      <p:sp>
        <p:nvSpPr>
          <p:cNvPr id="11" name="Marcador de imagen 5"/>
          <p:cNvSpPr>
            <a:spLocks noGrp="1"/>
          </p:cNvSpPr>
          <p:nvPr>
            <p:ph type="pic" sz="quarter" idx="28"/>
          </p:nvPr>
        </p:nvSpPr>
        <p:spPr>
          <a:xfrm>
            <a:off x="1394709" y="1983523"/>
            <a:ext cx="1082654" cy="1122405"/>
          </a:xfrm>
        </p:spPr>
        <p:txBody>
          <a:bodyPr/>
          <a:lstStyle/>
          <a:p>
            <a:endParaRPr lang="en-GB" noProof="0" dirty="0"/>
          </a:p>
        </p:txBody>
      </p:sp>
      <p:sp>
        <p:nvSpPr>
          <p:cNvPr id="33" name="Título 1"/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GB" noProof="0" dirty="0"/>
              <a:t>CLIC TO EDIT TITLE</a:t>
            </a:r>
            <a:endParaRPr lang="en-GB" dirty="0"/>
          </a:p>
        </p:txBody>
      </p:sp>
      <p:sp>
        <p:nvSpPr>
          <p:cNvPr id="16" name="Marcador de texto 10"/>
          <p:cNvSpPr>
            <a:spLocks noGrp="1"/>
          </p:cNvSpPr>
          <p:nvPr>
            <p:ph type="body" sz="quarter" idx="29" hasCustomPrompt="1"/>
          </p:nvPr>
        </p:nvSpPr>
        <p:spPr>
          <a:xfrm>
            <a:off x="3059540" y="4653666"/>
            <a:ext cx="1820746" cy="2116291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0"/>
            <a:r>
              <a:rPr lang="en-GB" noProof="0" dirty="0"/>
              <a:t>Second level</a:t>
            </a:r>
          </a:p>
          <a:p>
            <a:pPr lvl="0"/>
            <a:r>
              <a:rPr lang="en-GB" noProof="0" dirty="0"/>
              <a:t>Third level</a:t>
            </a:r>
          </a:p>
          <a:p>
            <a:pPr lvl="0"/>
            <a:r>
              <a:rPr lang="en-GB" noProof="0" dirty="0"/>
              <a:t>Fourth level</a:t>
            </a:r>
          </a:p>
          <a:p>
            <a:pPr lvl="0"/>
            <a:r>
              <a:rPr lang="en-GB" noProof="0" dirty="0"/>
              <a:t>Fifth level</a:t>
            </a:r>
          </a:p>
        </p:txBody>
      </p:sp>
      <p:sp>
        <p:nvSpPr>
          <p:cNvPr id="17" name="Marcador de imagen 5"/>
          <p:cNvSpPr>
            <a:spLocks noGrp="1"/>
          </p:cNvSpPr>
          <p:nvPr>
            <p:ph type="pic" sz="quarter" idx="30"/>
          </p:nvPr>
        </p:nvSpPr>
        <p:spPr>
          <a:xfrm>
            <a:off x="3450575" y="3322313"/>
            <a:ext cx="1082654" cy="1122405"/>
          </a:xfrm>
        </p:spPr>
        <p:txBody>
          <a:bodyPr/>
          <a:lstStyle/>
          <a:p>
            <a:endParaRPr lang="en-GB" noProof="0" dirty="0"/>
          </a:p>
        </p:txBody>
      </p:sp>
      <p:sp>
        <p:nvSpPr>
          <p:cNvPr id="22" name="Marcador de texto 10"/>
          <p:cNvSpPr>
            <a:spLocks noGrp="1"/>
          </p:cNvSpPr>
          <p:nvPr>
            <p:ph type="body" sz="quarter" idx="31" hasCustomPrompt="1"/>
          </p:nvPr>
        </p:nvSpPr>
        <p:spPr>
          <a:xfrm>
            <a:off x="5115406" y="3314876"/>
            <a:ext cx="1820746" cy="2116291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0"/>
            <a:r>
              <a:rPr lang="en-GB" noProof="0" dirty="0"/>
              <a:t>Second level</a:t>
            </a:r>
          </a:p>
          <a:p>
            <a:pPr lvl="0"/>
            <a:r>
              <a:rPr lang="en-GB" noProof="0" dirty="0"/>
              <a:t>Third level</a:t>
            </a:r>
          </a:p>
          <a:p>
            <a:pPr lvl="0"/>
            <a:r>
              <a:rPr lang="en-GB" noProof="0" dirty="0"/>
              <a:t>Fourth level</a:t>
            </a:r>
          </a:p>
          <a:p>
            <a:pPr lvl="0"/>
            <a:r>
              <a:rPr lang="en-GB" noProof="0" dirty="0"/>
              <a:t>Fifth level</a:t>
            </a:r>
          </a:p>
        </p:txBody>
      </p:sp>
      <p:sp>
        <p:nvSpPr>
          <p:cNvPr id="23" name="Marcador de imagen 5"/>
          <p:cNvSpPr>
            <a:spLocks noGrp="1"/>
          </p:cNvSpPr>
          <p:nvPr>
            <p:ph type="pic" sz="quarter" idx="32"/>
          </p:nvPr>
        </p:nvSpPr>
        <p:spPr>
          <a:xfrm>
            <a:off x="5506441" y="1983523"/>
            <a:ext cx="1082654" cy="1122405"/>
          </a:xfrm>
        </p:spPr>
        <p:txBody>
          <a:bodyPr/>
          <a:lstStyle/>
          <a:p>
            <a:endParaRPr lang="en-GB" noProof="0" dirty="0"/>
          </a:p>
        </p:txBody>
      </p:sp>
      <p:sp>
        <p:nvSpPr>
          <p:cNvPr id="24" name="Marcador de texto 10"/>
          <p:cNvSpPr>
            <a:spLocks noGrp="1"/>
          </p:cNvSpPr>
          <p:nvPr>
            <p:ph type="body" sz="quarter" idx="33" hasCustomPrompt="1"/>
          </p:nvPr>
        </p:nvSpPr>
        <p:spPr>
          <a:xfrm>
            <a:off x="7171272" y="4654966"/>
            <a:ext cx="1820746" cy="2116291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0"/>
            <a:r>
              <a:rPr lang="en-GB" noProof="0" dirty="0"/>
              <a:t>Second level</a:t>
            </a:r>
          </a:p>
          <a:p>
            <a:pPr lvl="0"/>
            <a:r>
              <a:rPr lang="en-GB" noProof="0" dirty="0"/>
              <a:t>Third level</a:t>
            </a:r>
          </a:p>
          <a:p>
            <a:pPr lvl="0"/>
            <a:r>
              <a:rPr lang="en-GB" noProof="0" dirty="0"/>
              <a:t>Fourth level</a:t>
            </a:r>
          </a:p>
          <a:p>
            <a:pPr lvl="0"/>
            <a:r>
              <a:rPr lang="en-GB" noProof="0" dirty="0"/>
              <a:t>Fifth level</a:t>
            </a:r>
          </a:p>
        </p:txBody>
      </p:sp>
      <p:sp>
        <p:nvSpPr>
          <p:cNvPr id="25" name="Marcador de imagen 5"/>
          <p:cNvSpPr>
            <a:spLocks noGrp="1"/>
          </p:cNvSpPr>
          <p:nvPr>
            <p:ph type="pic" sz="quarter" idx="34"/>
          </p:nvPr>
        </p:nvSpPr>
        <p:spPr>
          <a:xfrm>
            <a:off x="7562307" y="3323613"/>
            <a:ext cx="1082654" cy="1122405"/>
          </a:xfrm>
        </p:spPr>
        <p:txBody>
          <a:bodyPr/>
          <a:lstStyle/>
          <a:p>
            <a:endParaRPr lang="en-GB" noProof="0" dirty="0"/>
          </a:p>
        </p:txBody>
      </p:sp>
      <p:sp>
        <p:nvSpPr>
          <p:cNvPr id="26" name="Marcador de texto 10"/>
          <p:cNvSpPr>
            <a:spLocks noGrp="1"/>
          </p:cNvSpPr>
          <p:nvPr>
            <p:ph type="body" sz="quarter" idx="35" hasCustomPrompt="1"/>
          </p:nvPr>
        </p:nvSpPr>
        <p:spPr>
          <a:xfrm>
            <a:off x="9227138" y="3314876"/>
            <a:ext cx="1820746" cy="2116291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0"/>
            <a:r>
              <a:rPr lang="en-GB" noProof="0" dirty="0"/>
              <a:t>Second level</a:t>
            </a:r>
          </a:p>
          <a:p>
            <a:pPr lvl="0"/>
            <a:r>
              <a:rPr lang="en-GB" noProof="0" dirty="0"/>
              <a:t>Third level</a:t>
            </a:r>
          </a:p>
          <a:p>
            <a:pPr lvl="0"/>
            <a:r>
              <a:rPr lang="en-GB" noProof="0" dirty="0"/>
              <a:t>Fourth level</a:t>
            </a:r>
          </a:p>
          <a:p>
            <a:pPr lvl="0"/>
            <a:r>
              <a:rPr lang="en-GB" noProof="0" dirty="0"/>
              <a:t>Fifth level</a:t>
            </a:r>
          </a:p>
        </p:txBody>
      </p:sp>
      <p:sp>
        <p:nvSpPr>
          <p:cNvPr id="27" name="Marcador de imagen 5"/>
          <p:cNvSpPr>
            <a:spLocks noGrp="1"/>
          </p:cNvSpPr>
          <p:nvPr>
            <p:ph type="pic" sz="quarter" idx="36"/>
          </p:nvPr>
        </p:nvSpPr>
        <p:spPr>
          <a:xfrm>
            <a:off x="9618173" y="1983523"/>
            <a:ext cx="1082654" cy="1122405"/>
          </a:xfrm>
        </p:spPr>
        <p:txBody>
          <a:bodyPr/>
          <a:lstStyle/>
          <a:p>
            <a:endParaRPr lang="en-GB" noProof="0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Marcador de texto 10"/>
          <p:cNvSpPr>
            <a:spLocks noGrp="1"/>
          </p:cNvSpPr>
          <p:nvPr>
            <p:ph type="body" sz="quarter" idx="27" hasCustomPrompt="1"/>
          </p:nvPr>
        </p:nvSpPr>
        <p:spPr>
          <a:xfrm>
            <a:off x="2103621" y="1982874"/>
            <a:ext cx="2026521" cy="1588810"/>
          </a:xfrm>
        </p:spPr>
        <p:txBody>
          <a:bodyPr>
            <a:no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11" name="Marcador de imagen 5"/>
          <p:cNvSpPr>
            <a:spLocks noGrp="1"/>
          </p:cNvSpPr>
          <p:nvPr>
            <p:ph type="pic" sz="quarter" idx="28"/>
          </p:nvPr>
        </p:nvSpPr>
        <p:spPr>
          <a:xfrm>
            <a:off x="838201" y="1982873"/>
            <a:ext cx="1082654" cy="1122405"/>
          </a:xfrm>
        </p:spPr>
        <p:txBody>
          <a:bodyPr/>
          <a:lstStyle/>
          <a:p>
            <a:endParaRPr lang="en-GB" noProof="0" dirty="0"/>
          </a:p>
        </p:txBody>
      </p:sp>
      <p:sp>
        <p:nvSpPr>
          <p:cNvPr id="12" name="Marcador de texto 10"/>
          <p:cNvSpPr>
            <a:spLocks noGrp="1"/>
          </p:cNvSpPr>
          <p:nvPr>
            <p:ph type="body" sz="quarter" idx="29" hasCustomPrompt="1"/>
          </p:nvPr>
        </p:nvSpPr>
        <p:spPr>
          <a:xfrm>
            <a:off x="5715450" y="1982873"/>
            <a:ext cx="2026521" cy="1588811"/>
          </a:xfrm>
        </p:spPr>
        <p:txBody>
          <a:bodyPr>
            <a:no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13" name="Marcador de imagen 5"/>
          <p:cNvSpPr>
            <a:spLocks noGrp="1"/>
          </p:cNvSpPr>
          <p:nvPr>
            <p:ph type="pic" sz="quarter" idx="30"/>
          </p:nvPr>
        </p:nvSpPr>
        <p:spPr>
          <a:xfrm>
            <a:off x="4450030" y="1982873"/>
            <a:ext cx="1082654" cy="1122405"/>
          </a:xfrm>
        </p:spPr>
        <p:txBody>
          <a:bodyPr/>
          <a:lstStyle/>
          <a:p>
            <a:endParaRPr lang="en-GB" noProof="0" dirty="0"/>
          </a:p>
        </p:txBody>
      </p:sp>
      <p:sp>
        <p:nvSpPr>
          <p:cNvPr id="14" name="Marcador de texto 10"/>
          <p:cNvSpPr>
            <a:spLocks noGrp="1"/>
          </p:cNvSpPr>
          <p:nvPr>
            <p:ph type="body" sz="quarter" idx="31" hasCustomPrompt="1"/>
          </p:nvPr>
        </p:nvSpPr>
        <p:spPr>
          <a:xfrm>
            <a:off x="9327279" y="1982873"/>
            <a:ext cx="2026521" cy="1588811"/>
          </a:xfrm>
        </p:spPr>
        <p:txBody>
          <a:bodyPr>
            <a:no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15" name="Marcador de imagen 5"/>
          <p:cNvSpPr>
            <a:spLocks noGrp="1"/>
          </p:cNvSpPr>
          <p:nvPr>
            <p:ph type="pic" sz="quarter" idx="32"/>
          </p:nvPr>
        </p:nvSpPr>
        <p:spPr>
          <a:xfrm>
            <a:off x="8061859" y="1982873"/>
            <a:ext cx="1082654" cy="1122405"/>
          </a:xfrm>
        </p:spPr>
        <p:txBody>
          <a:bodyPr/>
          <a:lstStyle/>
          <a:p>
            <a:endParaRPr lang="en-GB" noProof="0" dirty="0"/>
          </a:p>
        </p:txBody>
      </p:sp>
      <p:sp>
        <p:nvSpPr>
          <p:cNvPr id="27" name="Marcador de texto 10"/>
          <p:cNvSpPr>
            <a:spLocks noGrp="1"/>
          </p:cNvSpPr>
          <p:nvPr>
            <p:ph type="body" sz="quarter" idx="33" hasCustomPrompt="1"/>
          </p:nvPr>
        </p:nvSpPr>
        <p:spPr>
          <a:xfrm>
            <a:off x="2103621" y="4400818"/>
            <a:ext cx="2026521" cy="1588810"/>
          </a:xfrm>
        </p:spPr>
        <p:txBody>
          <a:bodyPr>
            <a:no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28" name="Marcador de imagen 5"/>
          <p:cNvSpPr>
            <a:spLocks noGrp="1"/>
          </p:cNvSpPr>
          <p:nvPr>
            <p:ph type="pic" sz="quarter" idx="34"/>
          </p:nvPr>
        </p:nvSpPr>
        <p:spPr>
          <a:xfrm>
            <a:off x="838201" y="4400817"/>
            <a:ext cx="1082654" cy="1122405"/>
          </a:xfrm>
        </p:spPr>
        <p:txBody>
          <a:bodyPr/>
          <a:lstStyle/>
          <a:p>
            <a:endParaRPr lang="en-GB" noProof="0" dirty="0"/>
          </a:p>
        </p:txBody>
      </p:sp>
      <p:sp>
        <p:nvSpPr>
          <p:cNvPr id="29" name="Marcador de texto 10"/>
          <p:cNvSpPr>
            <a:spLocks noGrp="1"/>
          </p:cNvSpPr>
          <p:nvPr>
            <p:ph type="body" sz="quarter" idx="35" hasCustomPrompt="1"/>
          </p:nvPr>
        </p:nvSpPr>
        <p:spPr>
          <a:xfrm>
            <a:off x="5715450" y="4400817"/>
            <a:ext cx="2026521" cy="1588811"/>
          </a:xfrm>
        </p:spPr>
        <p:txBody>
          <a:bodyPr>
            <a:no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30" name="Marcador de imagen 5"/>
          <p:cNvSpPr>
            <a:spLocks noGrp="1"/>
          </p:cNvSpPr>
          <p:nvPr>
            <p:ph type="pic" sz="quarter" idx="36"/>
          </p:nvPr>
        </p:nvSpPr>
        <p:spPr>
          <a:xfrm>
            <a:off x="4450030" y="4400817"/>
            <a:ext cx="1082654" cy="1122405"/>
          </a:xfrm>
        </p:spPr>
        <p:txBody>
          <a:bodyPr/>
          <a:lstStyle/>
          <a:p>
            <a:endParaRPr lang="en-GB" noProof="0" dirty="0"/>
          </a:p>
        </p:txBody>
      </p:sp>
      <p:sp>
        <p:nvSpPr>
          <p:cNvPr id="31" name="Marcador de texto 10"/>
          <p:cNvSpPr>
            <a:spLocks noGrp="1"/>
          </p:cNvSpPr>
          <p:nvPr>
            <p:ph type="body" sz="quarter" idx="37" hasCustomPrompt="1"/>
          </p:nvPr>
        </p:nvSpPr>
        <p:spPr>
          <a:xfrm>
            <a:off x="9327279" y="4400817"/>
            <a:ext cx="2026521" cy="1588811"/>
          </a:xfrm>
        </p:spPr>
        <p:txBody>
          <a:bodyPr>
            <a:no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32" name="Marcador de imagen 5"/>
          <p:cNvSpPr>
            <a:spLocks noGrp="1"/>
          </p:cNvSpPr>
          <p:nvPr>
            <p:ph type="pic" sz="quarter" idx="38"/>
          </p:nvPr>
        </p:nvSpPr>
        <p:spPr>
          <a:xfrm>
            <a:off x="8061859" y="4400817"/>
            <a:ext cx="1082654" cy="1122405"/>
          </a:xfrm>
        </p:spPr>
        <p:txBody>
          <a:bodyPr/>
          <a:lstStyle/>
          <a:p>
            <a:endParaRPr lang="en-GB" noProof="0" dirty="0"/>
          </a:p>
        </p:txBody>
      </p:sp>
      <p:sp>
        <p:nvSpPr>
          <p:cNvPr id="33" name="Título 1"/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GB" noProof="0" dirty="0"/>
              <a:t>CLIC TO EDIT TITLE</a:t>
            </a:r>
            <a:endParaRPr lang="en-GB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2 Col Full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GB" noProof="0" dirty="0"/>
              <a:t>CLIC TO EDIT TITLE</a:t>
            </a:r>
            <a:endParaRPr lang="en-GB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noProof="0" dirty="0"/>
              <a:t>Click to edit the Master text style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 noProof="0" dirty="0"/>
              <a:t>Click to edit the Master text style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noProof="0" dirty="0"/>
              <a:t>Click to edit the Master text style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 noProof="0" dirty="0"/>
              <a:t>Click to edit the Master text style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op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noProof="0" dirty="0"/>
              <a:t>CLIC TO EDIT TITLE</a:t>
            </a:r>
            <a:endParaRPr lang="en-GB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noProof="0" dirty="0"/>
              <a:t>CLIC TO EDIT TITLE</a:t>
            </a:r>
            <a:endParaRPr lang="en-GB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GB" noProof="0" dirty="0"/>
              <a:t>Click to edit the Master text style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Lef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6976700" y="457200"/>
            <a:ext cx="4493190" cy="1600200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GB" noProof="0" dirty="0"/>
              <a:t>CLIC TO EDIT TITLE</a:t>
            </a:r>
          </a:p>
        </p:txBody>
      </p:sp>
      <p:sp>
        <p:nvSpPr>
          <p:cNvPr id="3" name="Marcador de imagen 2"/>
          <p:cNvSpPr>
            <a:spLocks noGrp="1"/>
          </p:cNvSpPr>
          <p:nvPr>
            <p:ph type="pic" idx="1"/>
          </p:nvPr>
        </p:nvSpPr>
        <p:spPr>
          <a:xfrm>
            <a:off x="0" y="0"/>
            <a:ext cx="6098046" cy="6858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 hasCustomPrompt="1"/>
          </p:nvPr>
        </p:nvSpPr>
        <p:spPr>
          <a:xfrm>
            <a:off x="6976700" y="2057400"/>
            <a:ext cx="4493190" cy="128108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noProof="0" dirty="0"/>
              <a:t>Click to edit the Master text style</a:t>
            </a:r>
          </a:p>
        </p:txBody>
      </p:sp>
      <p:sp>
        <p:nvSpPr>
          <p:cNvPr id="5" name="Marcador de texto 3"/>
          <p:cNvSpPr>
            <a:spLocks noGrp="1"/>
          </p:cNvSpPr>
          <p:nvPr>
            <p:ph type="body" sz="half" idx="10" hasCustomPrompt="1"/>
          </p:nvPr>
        </p:nvSpPr>
        <p:spPr>
          <a:xfrm>
            <a:off x="6976700" y="3511847"/>
            <a:ext cx="4493190" cy="128108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noProof="0" dirty="0"/>
              <a:t>Click to edit the Master text style</a:t>
            </a:r>
          </a:p>
        </p:txBody>
      </p:sp>
      <p:sp>
        <p:nvSpPr>
          <p:cNvPr id="6" name="Marcador de texto 3"/>
          <p:cNvSpPr>
            <a:spLocks noGrp="1"/>
          </p:cNvSpPr>
          <p:nvPr>
            <p:ph type="body" sz="half" idx="11" hasCustomPrompt="1"/>
          </p:nvPr>
        </p:nvSpPr>
        <p:spPr>
          <a:xfrm>
            <a:off x="6976700" y="4966294"/>
            <a:ext cx="4493190" cy="128108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noProof="0" dirty="0"/>
              <a:t>Click to edit the Master text style</a:t>
            </a:r>
          </a:p>
        </p:txBody>
      </p:sp>
    </p:spTree>
    <p:extLst>
      <p:ext uri="{BB962C8B-B14F-4D97-AF65-F5344CB8AC3E}">
        <p14:creationId xmlns:p14="http://schemas.microsoft.com/office/powerpoint/2010/main" val="244825207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1_Right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GB" noProof="0" dirty="0"/>
              <a:t>CLIC TO EDIT TITLE</a:t>
            </a:r>
            <a:endParaRPr lang="en-GB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noProof="0" dirty="0"/>
              <a:t>Click to edit the Master text style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noProof="0" dirty="0"/>
              <a:t>Click to edit the Master text style</a:t>
            </a:r>
          </a:p>
        </p:txBody>
      </p:sp>
    </p:spTree>
    <p:extLst>
      <p:ext uri="{BB962C8B-B14F-4D97-AF65-F5344CB8AC3E}">
        <p14:creationId xmlns:p14="http://schemas.microsoft.com/office/powerpoint/2010/main" val="158041514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image 2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imagen 5"/>
          <p:cNvSpPr>
            <a:spLocks noGrp="1"/>
          </p:cNvSpPr>
          <p:nvPr>
            <p:ph type="pic" sz="quarter" idx="14"/>
          </p:nvPr>
        </p:nvSpPr>
        <p:spPr>
          <a:xfrm>
            <a:off x="6318319" y="4024735"/>
            <a:ext cx="2089107" cy="2038534"/>
          </a:xfrm>
        </p:spPr>
        <p:txBody>
          <a:bodyPr/>
          <a:lstStyle/>
          <a:p>
            <a:endParaRPr lang="en-GB" noProof="0" dirty="0"/>
          </a:p>
        </p:txBody>
      </p:sp>
      <p:sp>
        <p:nvSpPr>
          <p:cNvPr id="7" name="Marcador de texto 10"/>
          <p:cNvSpPr>
            <a:spLocks noGrp="1"/>
          </p:cNvSpPr>
          <p:nvPr>
            <p:ph type="body" sz="quarter" idx="19" hasCustomPrompt="1"/>
          </p:nvPr>
        </p:nvSpPr>
        <p:spPr>
          <a:xfrm>
            <a:off x="3166647" y="4032605"/>
            <a:ext cx="2707034" cy="2005359"/>
          </a:xfrm>
        </p:spPr>
        <p:txBody>
          <a:bodyPr>
            <a:no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8" name="Marcador de texto 10"/>
          <p:cNvSpPr>
            <a:spLocks noGrp="1"/>
          </p:cNvSpPr>
          <p:nvPr>
            <p:ph type="body" sz="quarter" idx="20" hasCustomPrompt="1"/>
          </p:nvPr>
        </p:nvSpPr>
        <p:spPr>
          <a:xfrm>
            <a:off x="8646766" y="4024735"/>
            <a:ext cx="2707034" cy="2038534"/>
          </a:xfrm>
        </p:spPr>
        <p:txBody>
          <a:bodyPr>
            <a:no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9" name="Marcador de imagen 5"/>
          <p:cNvSpPr>
            <a:spLocks noGrp="1"/>
          </p:cNvSpPr>
          <p:nvPr>
            <p:ph type="pic" sz="quarter" idx="21"/>
          </p:nvPr>
        </p:nvSpPr>
        <p:spPr>
          <a:xfrm>
            <a:off x="838200" y="4024735"/>
            <a:ext cx="2089107" cy="2013229"/>
          </a:xfrm>
        </p:spPr>
        <p:txBody>
          <a:bodyPr/>
          <a:lstStyle/>
          <a:p>
            <a:endParaRPr lang="en-GB" noProof="0" dirty="0"/>
          </a:p>
        </p:txBody>
      </p:sp>
      <p:sp>
        <p:nvSpPr>
          <p:cNvPr id="10" name="Marcador de imagen 5"/>
          <p:cNvSpPr>
            <a:spLocks noGrp="1"/>
          </p:cNvSpPr>
          <p:nvPr>
            <p:ph type="pic" sz="quarter" idx="22"/>
          </p:nvPr>
        </p:nvSpPr>
        <p:spPr>
          <a:xfrm>
            <a:off x="0" y="0"/>
            <a:ext cx="12192000" cy="3384508"/>
          </a:xfrm>
        </p:spPr>
        <p:txBody>
          <a:bodyPr/>
          <a:lstStyle/>
          <a:p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57635402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ttom image title 2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texto 10"/>
          <p:cNvSpPr>
            <a:spLocks noGrp="1"/>
          </p:cNvSpPr>
          <p:nvPr>
            <p:ph type="body" sz="quarter" idx="19" hasCustomPrompt="1"/>
          </p:nvPr>
        </p:nvSpPr>
        <p:spPr>
          <a:xfrm>
            <a:off x="3725106" y="920870"/>
            <a:ext cx="3664393" cy="2037122"/>
          </a:xfrm>
        </p:spPr>
        <p:txBody>
          <a:bodyPr>
            <a:no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8" name="Marcador de texto 10"/>
          <p:cNvSpPr>
            <a:spLocks noGrp="1"/>
          </p:cNvSpPr>
          <p:nvPr>
            <p:ph type="body" sz="quarter" idx="20" hasCustomPrompt="1"/>
          </p:nvPr>
        </p:nvSpPr>
        <p:spPr>
          <a:xfrm>
            <a:off x="7689407" y="919458"/>
            <a:ext cx="3664393" cy="2038534"/>
          </a:xfrm>
        </p:spPr>
        <p:txBody>
          <a:bodyPr>
            <a:no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10" name="Marcador de imagen 5"/>
          <p:cNvSpPr>
            <a:spLocks noGrp="1"/>
          </p:cNvSpPr>
          <p:nvPr>
            <p:ph type="pic" sz="quarter" idx="22"/>
          </p:nvPr>
        </p:nvSpPr>
        <p:spPr>
          <a:xfrm>
            <a:off x="0" y="3473493"/>
            <a:ext cx="12192000" cy="3384508"/>
          </a:xfrm>
        </p:spPr>
        <p:txBody>
          <a:bodyPr/>
          <a:lstStyle/>
          <a:p>
            <a:endParaRPr lang="en-GB" noProof="0" dirty="0"/>
          </a:p>
        </p:txBody>
      </p:sp>
      <p:sp>
        <p:nvSpPr>
          <p:cNvPr id="11" name="Título 1"/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2586998" cy="2592867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GB" noProof="0" dirty="0"/>
              <a:t>CLIC TO EDIT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4372786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ttom image 2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imagen 5"/>
          <p:cNvSpPr>
            <a:spLocks noGrp="1"/>
          </p:cNvSpPr>
          <p:nvPr>
            <p:ph type="pic" sz="quarter" idx="14"/>
          </p:nvPr>
        </p:nvSpPr>
        <p:spPr>
          <a:xfrm>
            <a:off x="6318319" y="649433"/>
            <a:ext cx="2089107" cy="2038534"/>
          </a:xfrm>
        </p:spPr>
        <p:txBody>
          <a:bodyPr/>
          <a:lstStyle/>
          <a:p>
            <a:endParaRPr lang="en-GB" noProof="0" dirty="0"/>
          </a:p>
        </p:txBody>
      </p:sp>
      <p:sp>
        <p:nvSpPr>
          <p:cNvPr id="7" name="Marcador de texto 10"/>
          <p:cNvSpPr>
            <a:spLocks noGrp="1"/>
          </p:cNvSpPr>
          <p:nvPr>
            <p:ph type="body" sz="quarter" idx="19" hasCustomPrompt="1"/>
          </p:nvPr>
        </p:nvSpPr>
        <p:spPr>
          <a:xfrm>
            <a:off x="3166647" y="657303"/>
            <a:ext cx="2707034" cy="2005359"/>
          </a:xfrm>
        </p:spPr>
        <p:txBody>
          <a:bodyPr>
            <a:no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8" name="Marcador de texto 10"/>
          <p:cNvSpPr>
            <a:spLocks noGrp="1"/>
          </p:cNvSpPr>
          <p:nvPr>
            <p:ph type="body" sz="quarter" idx="20" hasCustomPrompt="1"/>
          </p:nvPr>
        </p:nvSpPr>
        <p:spPr>
          <a:xfrm>
            <a:off x="8646766" y="649433"/>
            <a:ext cx="2707034" cy="2038534"/>
          </a:xfrm>
        </p:spPr>
        <p:txBody>
          <a:bodyPr>
            <a:no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9" name="Marcador de imagen 5"/>
          <p:cNvSpPr>
            <a:spLocks noGrp="1"/>
          </p:cNvSpPr>
          <p:nvPr>
            <p:ph type="pic" sz="quarter" idx="21"/>
          </p:nvPr>
        </p:nvSpPr>
        <p:spPr>
          <a:xfrm>
            <a:off x="838200" y="649433"/>
            <a:ext cx="2089107" cy="2013229"/>
          </a:xfrm>
        </p:spPr>
        <p:txBody>
          <a:bodyPr/>
          <a:lstStyle/>
          <a:p>
            <a:endParaRPr lang="en-GB" noProof="0" dirty="0"/>
          </a:p>
        </p:txBody>
      </p:sp>
      <p:sp>
        <p:nvSpPr>
          <p:cNvPr id="10" name="Marcador de imagen 5"/>
          <p:cNvSpPr>
            <a:spLocks noGrp="1"/>
          </p:cNvSpPr>
          <p:nvPr>
            <p:ph type="pic" sz="quarter" idx="22"/>
          </p:nvPr>
        </p:nvSpPr>
        <p:spPr>
          <a:xfrm>
            <a:off x="0" y="3473493"/>
            <a:ext cx="12192000" cy="3384508"/>
          </a:xfrm>
        </p:spPr>
        <p:txBody>
          <a:bodyPr/>
          <a:lstStyle/>
          <a:p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59278701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Image 3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texto 10"/>
          <p:cNvSpPr>
            <a:spLocks noGrp="1"/>
          </p:cNvSpPr>
          <p:nvPr>
            <p:ph type="body" sz="quarter" idx="18" hasCustomPrompt="1"/>
          </p:nvPr>
        </p:nvSpPr>
        <p:spPr>
          <a:xfrm>
            <a:off x="2103621" y="3922137"/>
            <a:ext cx="2026521" cy="2736413"/>
          </a:xfrm>
        </p:spPr>
        <p:txBody>
          <a:bodyPr>
            <a:no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10" name="Marcador de imagen 5"/>
          <p:cNvSpPr>
            <a:spLocks noGrp="1"/>
          </p:cNvSpPr>
          <p:nvPr>
            <p:ph type="pic" sz="quarter" idx="22"/>
          </p:nvPr>
        </p:nvSpPr>
        <p:spPr>
          <a:xfrm>
            <a:off x="838201" y="3922137"/>
            <a:ext cx="1082654" cy="1122405"/>
          </a:xfrm>
        </p:spPr>
        <p:txBody>
          <a:bodyPr/>
          <a:lstStyle/>
          <a:p>
            <a:endParaRPr lang="en-GB" noProof="0" dirty="0"/>
          </a:p>
        </p:txBody>
      </p:sp>
      <p:sp>
        <p:nvSpPr>
          <p:cNvPr id="18" name="Marcador de texto 10"/>
          <p:cNvSpPr>
            <a:spLocks noGrp="1"/>
          </p:cNvSpPr>
          <p:nvPr>
            <p:ph type="body" sz="quarter" idx="23" hasCustomPrompt="1"/>
          </p:nvPr>
        </p:nvSpPr>
        <p:spPr>
          <a:xfrm>
            <a:off x="5715450" y="3922137"/>
            <a:ext cx="2026521" cy="2736413"/>
          </a:xfrm>
        </p:spPr>
        <p:txBody>
          <a:bodyPr>
            <a:no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19" name="Marcador de imagen 5"/>
          <p:cNvSpPr>
            <a:spLocks noGrp="1"/>
          </p:cNvSpPr>
          <p:nvPr>
            <p:ph type="pic" sz="quarter" idx="24"/>
          </p:nvPr>
        </p:nvSpPr>
        <p:spPr>
          <a:xfrm>
            <a:off x="4450030" y="3922137"/>
            <a:ext cx="1082654" cy="1122405"/>
          </a:xfrm>
        </p:spPr>
        <p:txBody>
          <a:bodyPr/>
          <a:lstStyle/>
          <a:p>
            <a:endParaRPr lang="en-GB" noProof="0" dirty="0"/>
          </a:p>
        </p:txBody>
      </p:sp>
      <p:sp>
        <p:nvSpPr>
          <p:cNvPr id="20" name="Marcador de texto 10"/>
          <p:cNvSpPr>
            <a:spLocks noGrp="1"/>
          </p:cNvSpPr>
          <p:nvPr>
            <p:ph type="body" sz="quarter" idx="25" hasCustomPrompt="1"/>
          </p:nvPr>
        </p:nvSpPr>
        <p:spPr>
          <a:xfrm>
            <a:off x="9327279" y="3922137"/>
            <a:ext cx="2026521" cy="2736413"/>
          </a:xfrm>
        </p:spPr>
        <p:txBody>
          <a:bodyPr>
            <a:no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21" name="Marcador de imagen 5"/>
          <p:cNvSpPr>
            <a:spLocks noGrp="1"/>
          </p:cNvSpPr>
          <p:nvPr>
            <p:ph type="pic" sz="quarter" idx="26"/>
          </p:nvPr>
        </p:nvSpPr>
        <p:spPr>
          <a:xfrm>
            <a:off x="8061859" y="3922137"/>
            <a:ext cx="1082654" cy="1122405"/>
          </a:xfrm>
        </p:spPr>
        <p:txBody>
          <a:bodyPr/>
          <a:lstStyle/>
          <a:p>
            <a:endParaRPr lang="en-GB" noProof="0" dirty="0"/>
          </a:p>
        </p:txBody>
      </p:sp>
      <p:sp>
        <p:nvSpPr>
          <p:cNvPr id="22" name="Marcador de imagen 5"/>
          <p:cNvSpPr>
            <a:spLocks noGrp="1"/>
          </p:cNvSpPr>
          <p:nvPr>
            <p:ph type="pic" sz="quarter" idx="27"/>
          </p:nvPr>
        </p:nvSpPr>
        <p:spPr>
          <a:xfrm>
            <a:off x="0" y="0"/>
            <a:ext cx="12192000" cy="3498040"/>
          </a:xfrm>
        </p:spPr>
        <p:txBody>
          <a:bodyPr/>
          <a:lstStyle/>
          <a:p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18866195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Left description righ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GB" noProof="0" dirty="0"/>
              <a:t>CLIC TO EDIT TITLE</a:t>
            </a:r>
            <a:endParaRPr lang="en-GB" dirty="0"/>
          </a:p>
        </p:txBody>
      </p:sp>
      <p:sp>
        <p:nvSpPr>
          <p:cNvPr id="3" name="Marcador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noProof="0" dirty="0"/>
              <a:t>Click to edit the Master text style</a:t>
            </a:r>
          </a:p>
        </p:txBody>
      </p:sp>
    </p:spTree>
    <p:extLst>
      <p:ext uri="{BB962C8B-B14F-4D97-AF65-F5344CB8AC3E}">
        <p14:creationId xmlns:p14="http://schemas.microsoft.com/office/powerpoint/2010/main" val="180036073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noProof="0" dirty="0"/>
              <a:t>CLIC TO EDIT TITLE</a:t>
            </a:r>
            <a:endParaRPr lang="en-GB" dirty="0"/>
          </a:p>
        </p:txBody>
      </p:sp>
      <p:sp>
        <p:nvSpPr>
          <p:cNvPr id="5" name="Marcador de imagen 5"/>
          <p:cNvSpPr>
            <a:spLocks noGrp="1"/>
          </p:cNvSpPr>
          <p:nvPr>
            <p:ph type="pic" sz="quarter" idx="14"/>
          </p:nvPr>
        </p:nvSpPr>
        <p:spPr>
          <a:xfrm>
            <a:off x="8040217" y="1690688"/>
            <a:ext cx="3311152" cy="1441450"/>
          </a:xfrm>
        </p:spPr>
        <p:txBody>
          <a:bodyPr/>
          <a:lstStyle/>
          <a:p>
            <a:endParaRPr lang="en-GB" noProof="0" dirty="0"/>
          </a:p>
        </p:txBody>
      </p:sp>
      <p:sp>
        <p:nvSpPr>
          <p:cNvPr id="6" name="Marcador de texto 10"/>
          <p:cNvSpPr>
            <a:spLocks noGrp="1"/>
          </p:cNvSpPr>
          <p:nvPr>
            <p:ph type="body" sz="quarter" idx="18" hasCustomPrompt="1"/>
          </p:nvPr>
        </p:nvSpPr>
        <p:spPr>
          <a:xfrm>
            <a:off x="839416" y="3346351"/>
            <a:ext cx="3309936" cy="273685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400"/>
            </a:lvl4pPr>
            <a:lvl5pPr marL="1828800" indent="0" algn="ctr">
              <a:buNone/>
              <a:defRPr sz="1400"/>
            </a:lvl5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7" name="Marcador de texto 10"/>
          <p:cNvSpPr>
            <a:spLocks noGrp="1"/>
          </p:cNvSpPr>
          <p:nvPr>
            <p:ph type="body" sz="quarter" idx="19" hasCustomPrompt="1"/>
          </p:nvPr>
        </p:nvSpPr>
        <p:spPr>
          <a:xfrm>
            <a:off x="4440424" y="3346351"/>
            <a:ext cx="3311152" cy="273685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400"/>
            </a:lvl4pPr>
            <a:lvl5pPr marL="1828800" indent="0" algn="ctr">
              <a:buNone/>
              <a:defRPr sz="1400"/>
            </a:lvl5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8" name="Marcador de texto 10"/>
          <p:cNvSpPr>
            <a:spLocks noGrp="1"/>
          </p:cNvSpPr>
          <p:nvPr>
            <p:ph type="body" sz="quarter" idx="20" hasCustomPrompt="1"/>
          </p:nvPr>
        </p:nvSpPr>
        <p:spPr>
          <a:xfrm>
            <a:off x="8040222" y="3346351"/>
            <a:ext cx="3311151" cy="273685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400"/>
            </a:lvl4pPr>
            <a:lvl5pPr marL="1828800" indent="0" algn="ctr">
              <a:buNone/>
              <a:defRPr sz="1400"/>
            </a:lvl5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9" name="Marcador de imagen 5"/>
          <p:cNvSpPr>
            <a:spLocks noGrp="1"/>
          </p:cNvSpPr>
          <p:nvPr>
            <p:ph type="pic" sz="quarter" idx="21"/>
          </p:nvPr>
        </p:nvSpPr>
        <p:spPr>
          <a:xfrm>
            <a:off x="4440424" y="1690688"/>
            <a:ext cx="3311152" cy="1441450"/>
          </a:xfrm>
        </p:spPr>
        <p:txBody>
          <a:bodyPr/>
          <a:lstStyle/>
          <a:p>
            <a:endParaRPr lang="en-GB" noProof="0" dirty="0"/>
          </a:p>
        </p:txBody>
      </p:sp>
      <p:sp>
        <p:nvSpPr>
          <p:cNvPr id="10" name="Marcador de imagen 5"/>
          <p:cNvSpPr>
            <a:spLocks noGrp="1"/>
          </p:cNvSpPr>
          <p:nvPr>
            <p:ph type="pic" sz="quarter" idx="22"/>
          </p:nvPr>
        </p:nvSpPr>
        <p:spPr>
          <a:xfrm>
            <a:off x="838200" y="1690688"/>
            <a:ext cx="3311152" cy="1441450"/>
          </a:xfrm>
        </p:spPr>
        <p:txBody>
          <a:bodyPr/>
          <a:lstStyle/>
          <a:p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49614829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CLIC TO EDIT TITLE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 dirty="0"/>
              <a:t>Click to modify the pattern text style</a:t>
            </a:r>
          </a:p>
        </p:txBody>
      </p:sp>
    </p:spTree>
    <p:extLst>
      <p:ext uri="{BB962C8B-B14F-4D97-AF65-F5344CB8AC3E}">
        <p14:creationId xmlns:p14="http://schemas.microsoft.com/office/powerpoint/2010/main" val="169373464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noProof="0" dirty="0"/>
              <a:t>CLIC TO EDIT TITLE</a:t>
            </a:r>
            <a:endParaRPr lang="en-GB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GB" noProof="0" dirty="0"/>
              <a:t>Click to edit the Master text style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80685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GB" noProof="0" dirty="0"/>
              <a:t>CLIC TO EDIT TITLE</a:t>
            </a:r>
            <a:endParaRPr lang="en-GB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noProof="0" dirty="0"/>
              <a:t>Click to edit the Master text style</a:t>
            </a: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GB" noProof="0" dirty="0"/>
              <a:t>CLIC TO EDIT TITLE</a:t>
            </a:r>
            <a:endParaRPr lang="en-GB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noProof="0" dirty="0"/>
              <a:t>Click to edit the Master text style</a:t>
            </a:r>
          </a:p>
        </p:txBody>
      </p:sp>
    </p:spTree>
    <p:extLst>
      <p:ext uri="{BB962C8B-B14F-4D97-AF65-F5344CB8AC3E}">
        <p14:creationId xmlns:p14="http://schemas.microsoft.com/office/powerpoint/2010/main" val="378916846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noProof="0" dirty="0"/>
              <a:t>CLIC TO EDIT TITLE</a:t>
            </a:r>
            <a:endParaRPr lang="en-GB" dirty="0"/>
          </a:p>
        </p:txBody>
      </p:sp>
      <p:sp>
        <p:nvSpPr>
          <p:cNvPr id="7" name="Marcador de texto 10"/>
          <p:cNvSpPr>
            <a:spLocks noGrp="1"/>
          </p:cNvSpPr>
          <p:nvPr>
            <p:ph type="body" sz="quarter" idx="19" hasCustomPrompt="1"/>
          </p:nvPr>
        </p:nvSpPr>
        <p:spPr>
          <a:xfrm>
            <a:off x="4440424" y="3346351"/>
            <a:ext cx="3311152" cy="273685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400"/>
            </a:lvl4pPr>
            <a:lvl5pPr marL="1828800" indent="0" algn="ctr">
              <a:buNone/>
              <a:defRPr sz="1400"/>
            </a:lvl5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9" name="Marcador de imagen 5"/>
          <p:cNvSpPr>
            <a:spLocks noGrp="1"/>
          </p:cNvSpPr>
          <p:nvPr>
            <p:ph type="pic" sz="quarter" idx="21"/>
          </p:nvPr>
        </p:nvSpPr>
        <p:spPr>
          <a:xfrm>
            <a:off x="4440424" y="1690688"/>
            <a:ext cx="3311152" cy="1441450"/>
          </a:xfrm>
        </p:spPr>
        <p:txBody>
          <a:bodyPr/>
          <a:lstStyle/>
          <a:p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45138398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noProof="0" dirty="0"/>
              <a:t>CLIC TO EDIT TITLE</a:t>
            </a:r>
          </a:p>
        </p:txBody>
      </p:sp>
      <p:sp>
        <p:nvSpPr>
          <p:cNvPr id="5" name="Marcador de imagen 5"/>
          <p:cNvSpPr>
            <a:spLocks noGrp="1"/>
          </p:cNvSpPr>
          <p:nvPr>
            <p:ph type="pic" sz="quarter" idx="14"/>
          </p:nvPr>
        </p:nvSpPr>
        <p:spPr>
          <a:xfrm>
            <a:off x="6223691" y="1690688"/>
            <a:ext cx="3311152" cy="1441450"/>
          </a:xfrm>
        </p:spPr>
        <p:txBody>
          <a:bodyPr/>
          <a:lstStyle/>
          <a:p>
            <a:endParaRPr lang="en-GB" noProof="0" dirty="0"/>
          </a:p>
        </p:txBody>
      </p:sp>
      <p:sp>
        <p:nvSpPr>
          <p:cNvPr id="7" name="Marcador de texto 10"/>
          <p:cNvSpPr>
            <a:spLocks noGrp="1"/>
          </p:cNvSpPr>
          <p:nvPr>
            <p:ph type="body" sz="quarter" idx="19" hasCustomPrompt="1"/>
          </p:nvPr>
        </p:nvSpPr>
        <p:spPr>
          <a:xfrm>
            <a:off x="2623898" y="3346351"/>
            <a:ext cx="3311152" cy="273685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400"/>
            </a:lvl4pPr>
            <a:lvl5pPr marL="1828800" indent="0" algn="ctr">
              <a:buNone/>
              <a:defRPr sz="1400"/>
            </a:lvl5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8" name="Marcador de texto 10"/>
          <p:cNvSpPr>
            <a:spLocks noGrp="1"/>
          </p:cNvSpPr>
          <p:nvPr>
            <p:ph type="body" sz="quarter" idx="20" hasCustomPrompt="1"/>
          </p:nvPr>
        </p:nvSpPr>
        <p:spPr>
          <a:xfrm>
            <a:off x="6223696" y="3346351"/>
            <a:ext cx="3311151" cy="273685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400"/>
            </a:lvl4pPr>
            <a:lvl5pPr marL="1828800" indent="0" algn="ctr">
              <a:buNone/>
              <a:defRPr sz="1400"/>
            </a:lvl5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9" name="Marcador de imagen 5"/>
          <p:cNvSpPr>
            <a:spLocks noGrp="1"/>
          </p:cNvSpPr>
          <p:nvPr>
            <p:ph type="pic" sz="quarter" idx="21"/>
          </p:nvPr>
        </p:nvSpPr>
        <p:spPr>
          <a:xfrm>
            <a:off x="2623898" y="1690688"/>
            <a:ext cx="3311152" cy="1441450"/>
          </a:xfrm>
        </p:spPr>
        <p:txBody>
          <a:bodyPr/>
          <a:lstStyle/>
          <a:p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37829395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Rows Pic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imagen 5"/>
          <p:cNvSpPr>
            <a:spLocks noGrp="1"/>
          </p:cNvSpPr>
          <p:nvPr>
            <p:ph type="pic" sz="quarter" idx="14"/>
          </p:nvPr>
        </p:nvSpPr>
        <p:spPr>
          <a:xfrm>
            <a:off x="6318319" y="649433"/>
            <a:ext cx="2089107" cy="2038534"/>
          </a:xfrm>
        </p:spPr>
        <p:txBody>
          <a:bodyPr/>
          <a:lstStyle/>
          <a:p>
            <a:endParaRPr lang="en-GB" noProof="0" dirty="0"/>
          </a:p>
        </p:txBody>
      </p:sp>
      <p:sp>
        <p:nvSpPr>
          <p:cNvPr id="7" name="Marcador de texto 10"/>
          <p:cNvSpPr>
            <a:spLocks noGrp="1"/>
          </p:cNvSpPr>
          <p:nvPr>
            <p:ph type="body" sz="quarter" idx="19" hasCustomPrompt="1"/>
          </p:nvPr>
        </p:nvSpPr>
        <p:spPr>
          <a:xfrm>
            <a:off x="3166647" y="657303"/>
            <a:ext cx="2707034" cy="2005359"/>
          </a:xfrm>
        </p:spPr>
        <p:txBody>
          <a:bodyPr>
            <a:no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8" name="Marcador de texto 10"/>
          <p:cNvSpPr>
            <a:spLocks noGrp="1"/>
          </p:cNvSpPr>
          <p:nvPr>
            <p:ph type="body" sz="quarter" idx="20" hasCustomPrompt="1"/>
          </p:nvPr>
        </p:nvSpPr>
        <p:spPr>
          <a:xfrm>
            <a:off x="8646766" y="649433"/>
            <a:ext cx="2707034" cy="2038534"/>
          </a:xfrm>
        </p:spPr>
        <p:txBody>
          <a:bodyPr>
            <a:no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9" name="Marcador de imagen 5"/>
          <p:cNvSpPr>
            <a:spLocks noGrp="1"/>
          </p:cNvSpPr>
          <p:nvPr>
            <p:ph type="pic" sz="quarter" idx="21"/>
          </p:nvPr>
        </p:nvSpPr>
        <p:spPr>
          <a:xfrm>
            <a:off x="838200" y="649433"/>
            <a:ext cx="2089107" cy="2013229"/>
          </a:xfrm>
        </p:spPr>
        <p:txBody>
          <a:bodyPr/>
          <a:lstStyle/>
          <a:p>
            <a:endParaRPr lang="en-GB" noProof="0" dirty="0"/>
          </a:p>
        </p:txBody>
      </p:sp>
      <p:sp>
        <p:nvSpPr>
          <p:cNvPr id="10" name="Marcador de imagen 5"/>
          <p:cNvSpPr>
            <a:spLocks noGrp="1"/>
          </p:cNvSpPr>
          <p:nvPr>
            <p:ph type="pic" sz="quarter" idx="22"/>
          </p:nvPr>
        </p:nvSpPr>
        <p:spPr>
          <a:xfrm>
            <a:off x="0" y="3473493"/>
            <a:ext cx="12192000" cy="3384508"/>
          </a:xfrm>
        </p:spPr>
        <p:txBody>
          <a:bodyPr/>
          <a:lstStyle/>
          <a:p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42613421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Row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texto 10"/>
          <p:cNvSpPr>
            <a:spLocks noGrp="1"/>
          </p:cNvSpPr>
          <p:nvPr>
            <p:ph type="body" sz="quarter" idx="19" hasCustomPrompt="1"/>
          </p:nvPr>
        </p:nvSpPr>
        <p:spPr>
          <a:xfrm>
            <a:off x="3725106" y="920870"/>
            <a:ext cx="3664393" cy="2037122"/>
          </a:xfrm>
        </p:spPr>
        <p:txBody>
          <a:bodyPr>
            <a:no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8" name="Marcador de texto 10"/>
          <p:cNvSpPr>
            <a:spLocks noGrp="1"/>
          </p:cNvSpPr>
          <p:nvPr>
            <p:ph type="body" sz="quarter" idx="20" hasCustomPrompt="1"/>
          </p:nvPr>
        </p:nvSpPr>
        <p:spPr>
          <a:xfrm>
            <a:off x="7689407" y="919458"/>
            <a:ext cx="3664393" cy="2038534"/>
          </a:xfrm>
        </p:spPr>
        <p:txBody>
          <a:bodyPr>
            <a:no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10" name="Marcador de imagen 5"/>
          <p:cNvSpPr>
            <a:spLocks noGrp="1"/>
          </p:cNvSpPr>
          <p:nvPr>
            <p:ph type="pic" sz="quarter" idx="22"/>
          </p:nvPr>
        </p:nvSpPr>
        <p:spPr>
          <a:xfrm>
            <a:off x="0" y="3473493"/>
            <a:ext cx="12192000" cy="3384508"/>
          </a:xfrm>
        </p:spPr>
        <p:txBody>
          <a:bodyPr/>
          <a:lstStyle/>
          <a:p>
            <a:endParaRPr lang="en-GB" noProof="0" dirty="0"/>
          </a:p>
        </p:txBody>
      </p:sp>
      <p:sp>
        <p:nvSpPr>
          <p:cNvPr id="11" name="Título 1"/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2586998" cy="2592867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GB" noProof="0" dirty="0"/>
              <a:t>CLIC TO EDIT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42053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Rows Pic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imagen 5"/>
          <p:cNvSpPr>
            <a:spLocks noGrp="1"/>
          </p:cNvSpPr>
          <p:nvPr>
            <p:ph type="pic" sz="quarter" idx="14"/>
          </p:nvPr>
        </p:nvSpPr>
        <p:spPr>
          <a:xfrm>
            <a:off x="6318319" y="4024735"/>
            <a:ext cx="2089107" cy="2038534"/>
          </a:xfrm>
        </p:spPr>
        <p:txBody>
          <a:bodyPr/>
          <a:lstStyle/>
          <a:p>
            <a:endParaRPr lang="en-GB" noProof="0" dirty="0"/>
          </a:p>
        </p:txBody>
      </p:sp>
      <p:sp>
        <p:nvSpPr>
          <p:cNvPr id="7" name="Marcador de texto 10"/>
          <p:cNvSpPr>
            <a:spLocks noGrp="1"/>
          </p:cNvSpPr>
          <p:nvPr>
            <p:ph type="body" sz="quarter" idx="19" hasCustomPrompt="1"/>
          </p:nvPr>
        </p:nvSpPr>
        <p:spPr>
          <a:xfrm>
            <a:off x="3166647" y="4032605"/>
            <a:ext cx="2707034" cy="2005359"/>
          </a:xfrm>
        </p:spPr>
        <p:txBody>
          <a:bodyPr>
            <a:no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8" name="Marcador de texto 10"/>
          <p:cNvSpPr>
            <a:spLocks noGrp="1"/>
          </p:cNvSpPr>
          <p:nvPr>
            <p:ph type="body" sz="quarter" idx="20" hasCustomPrompt="1"/>
          </p:nvPr>
        </p:nvSpPr>
        <p:spPr>
          <a:xfrm>
            <a:off x="8646766" y="4024735"/>
            <a:ext cx="2707034" cy="2038534"/>
          </a:xfrm>
        </p:spPr>
        <p:txBody>
          <a:bodyPr>
            <a:no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9" name="Marcador de imagen 5"/>
          <p:cNvSpPr>
            <a:spLocks noGrp="1"/>
          </p:cNvSpPr>
          <p:nvPr>
            <p:ph type="pic" sz="quarter" idx="21"/>
          </p:nvPr>
        </p:nvSpPr>
        <p:spPr>
          <a:xfrm>
            <a:off x="838200" y="4024735"/>
            <a:ext cx="2089107" cy="2013229"/>
          </a:xfrm>
        </p:spPr>
        <p:txBody>
          <a:bodyPr/>
          <a:lstStyle/>
          <a:p>
            <a:endParaRPr lang="en-GB" noProof="0" dirty="0"/>
          </a:p>
        </p:txBody>
      </p:sp>
      <p:sp>
        <p:nvSpPr>
          <p:cNvPr id="10" name="Marcador de imagen 5"/>
          <p:cNvSpPr>
            <a:spLocks noGrp="1"/>
          </p:cNvSpPr>
          <p:nvPr>
            <p:ph type="pic" sz="quarter" idx="22"/>
          </p:nvPr>
        </p:nvSpPr>
        <p:spPr>
          <a:xfrm>
            <a:off x="0" y="0"/>
            <a:ext cx="12192000" cy="3384508"/>
          </a:xfrm>
        </p:spPr>
        <p:txBody>
          <a:bodyPr/>
          <a:lstStyle/>
          <a:p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12944929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Col Fu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en-GB" noProof="0" dirty="0"/>
              <a:t>CLIC TO EDIT TITLE</a:t>
            </a:r>
            <a:endParaRPr lang="en-GB" dirty="0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 noProof="0" dirty="0"/>
              <a:t>Click to edit the Master text style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 noProof="0" dirty="0"/>
              <a:t>Click to edit the Master text style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2184165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 Fu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noProof="0" dirty="0"/>
              <a:t>CLIC TO EDIT TITLE</a:t>
            </a:r>
            <a:endParaRPr lang="en-GB" dirty="0"/>
          </a:p>
        </p:txBody>
      </p:sp>
      <p:sp>
        <p:nvSpPr>
          <p:cNvPr id="5" name="Marcador de imagen 5"/>
          <p:cNvSpPr>
            <a:spLocks noGrp="1"/>
          </p:cNvSpPr>
          <p:nvPr>
            <p:ph type="pic" sz="quarter" idx="14"/>
          </p:nvPr>
        </p:nvSpPr>
        <p:spPr>
          <a:xfrm>
            <a:off x="8040217" y="1690688"/>
            <a:ext cx="3311152" cy="1441450"/>
          </a:xfrm>
        </p:spPr>
        <p:txBody>
          <a:bodyPr/>
          <a:lstStyle/>
          <a:p>
            <a:endParaRPr lang="en-GB" noProof="0" dirty="0"/>
          </a:p>
        </p:txBody>
      </p:sp>
      <p:sp>
        <p:nvSpPr>
          <p:cNvPr id="6" name="Marcador de texto 10"/>
          <p:cNvSpPr>
            <a:spLocks noGrp="1"/>
          </p:cNvSpPr>
          <p:nvPr>
            <p:ph type="body" sz="quarter" idx="18" hasCustomPrompt="1"/>
          </p:nvPr>
        </p:nvSpPr>
        <p:spPr>
          <a:xfrm>
            <a:off x="839416" y="3346351"/>
            <a:ext cx="3309936" cy="273685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400"/>
            </a:lvl4pPr>
            <a:lvl5pPr marL="1828800" indent="0" algn="ctr">
              <a:buNone/>
              <a:defRPr sz="1400"/>
            </a:lvl5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7" name="Marcador de texto 10"/>
          <p:cNvSpPr>
            <a:spLocks noGrp="1"/>
          </p:cNvSpPr>
          <p:nvPr>
            <p:ph type="body" sz="quarter" idx="19" hasCustomPrompt="1"/>
          </p:nvPr>
        </p:nvSpPr>
        <p:spPr>
          <a:xfrm>
            <a:off x="4440424" y="3346351"/>
            <a:ext cx="3311152" cy="273685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400"/>
            </a:lvl4pPr>
            <a:lvl5pPr marL="1828800" indent="0" algn="ctr">
              <a:buNone/>
              <a:defRPr sz="1400"/>
            </a:lvl5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8" name="Marcador de texto 10"/>
          <p:cNvSpPr>
            <a:spLocks noGrp="1"/>
          </p:cNvSpPr>
          <p:nvPr>
            <p:ph type="body" sz="quarter" idx="20" hasCustomPrompt="1"/>
          </p:nvPr>
        </p:nvSpPr>
        <p:spPr>
          <a:xfrm>
            <a:off x="8040222" y="3346351"/>
            <a:ext cx="3311151" cy="273685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400"/>
            </a:lvl4pPr>
            <a:lvl5pPr marL="1828800" indent="0" algn="ctr">
              <a:buNone/>
              <a:defRPr sz="1400"/>
            </a:lvl5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9" name="Marcador de imagen 5"/>
          <p:cNvSpPr>
            <a:spLocks noGrp="1"/>
          </p:cNvSpPr>
          <p:nvPr>
            <p:ph type="pic" sz="quarter" idx="21"/>
          </p:nvPr>
        </p:nvSpPr>
        <p:spPr>
          <a:xfrm>
            <a:off x="4440424" y="1690688"/>
            <a:ext cx="3311152" cy="1441450"/>
          </a:xfrm>
        </p:spPr>
        <p:txBody>
          <a:bodyPr/>
          <a:lstStyle/>
          <a:p>
            <a:endParaRPr lang="en-GB" noProof="0" dirty="0"/>
          </a:p>
        </p:txBody>
      </p:sp>
      <p:sp>
        <p:nvSpPr>
          <p:cNvPr id="10" name="Marcador de imagen 5"/>
          <p:cNvSpPr>
            <a:spLocks noGrp="1"/>
          </p:cNvSpPr>
          <p:nvPr>
            <p:ph type="pic" sz="quarter" idx="22"/>
          </p:nvPr>
        </p:nvSpPr>
        <p:spPr>
          <a:xfrm>
            <a:off x="838200" y="1690688"/>
            <a:ext cx="3311152" cy="1441450"/>
          </a:xfrm>
        </p:spPr>
        <p:txBody>
          <a:bodyPr/>
          <a:lstStyle/>
          <a:p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88893358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Rows 3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texto 10"/>
          <p:cNvSpPr>
            <a:spLocks noGrp="1"/>
          </p:cNvSpPr>
          <p:nvPr>
            <p:ph type="body" sz="quarter" idx="18" hasCustomPrompt="1"/>
          </p:nvPr>
        </p:nvSpPr>
        <p:spPr>
          <a:xfrm>
            <a:off x="2103621" y="3922137"/>
            <a:ext cx="2026521" cy="2736413"/>
          </a:xfrm>
        </p:spPr>
        <p:txBody>
          <a:bodyPr>
            <a:no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10" name="Marcador de imagen 5"/>
          <p:cNvSpPr>
            <a:spLocks noGrp="1"/>
          </p:cNvSpPr>
          <p:nvPr>
            <p:ph type="pic" sz="quarter" idx="22"/>
          </p:nvPr>
        </p:nvSpPr>
        <p:spPr>
          <a:xfrm>
            <a:off x="838201" y="3922137"/>
            <a:ext cx="1082654" cy="1122405"/>
          </a:xfrm>
        </p:spPr>
        <p:txBody>
          <a:bodyPr/>
          <a:lstStyle/>
          <a:p>
            <a:endParaRPr lang="en-GB" noProof="0" dirty="0"/>
          </a:p>
        </p:txBody>
      </p:sp>
      <p:sp>
        <p:nvSpPr>
          <p:cNvPr id="18" name="Marcador de texto 10"/>
          <p:cNvSpPr>
            <a:spLocks noGrp="1"/>
          </p:cNvSpPr>
          <p:nvPr>
            <p:ph type="body" sz="quarter" idx="23" hasCustomPrompt="1"/>
          </p:nvPr>
        </p:nvSpPr>
        <p:spPr>
          <a:xfrm>
            <a:off x="5715450" y="3922137"/>
            <a:ext cx="2026521" cy="2736413"/>
          </a:xfrm>
        </p:spPr>
        <p:txBody>
          <a:bodyPr>
            <a:no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19" name="Marcador de imagen 5"/>
          <p:cNvSpPr>
            <a:spLocks noGrp="1"/>
          </p:cNvSpPr>
          <p:nvPr>
            <p:ph type="pic" sz="quarter" idx="24"/>
          </p:nvPr>
        </p:nvSpPr>
        <p:spPr>
          <a:xfrm>
            <a:off x="4450030" y="3922137"/>
            <a:ext cx="1082654" cy="1122405"/>
          </a:xfrm>
        </p:spPr>
        <p:txBody>
          <a:bodyPr/>
          <a:lstStyle/>
          <a:p>
            <a:endParaRPr lang="en-GB" noProof="0" dirty="0"/>
          </a:p>
        </p:txBody>
      </p:sp>
      <p:sp>
        <p:nvSpPr>
          <p:cNvPr id="20" name="Marcador de texto 10"/>
          <p:cNvSpPr>
            <a:spLocks noGrp="1"/>
          </p:cNvSpPr>
          <p:nvPr>
            <p:ph type="body" sz="quarter" idx="25" hasCustomPrompt="1"/>
          </p:nvPr>
        </p:nvSpPr>
        <p:spPr>
          <a:xfrm>
            <a:off x="9327279" y="3922137"/>
            <a:ext cx="2026521" cy="2736413"/>
          </a:xfrm>
        </p:spPr>
        <p:txBody>
          <a:bodyPr>
            <a:no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21" name="Marcador de imagen 5"/>
          <p:cNvSpPr>
            <a:spLocks noGrp="1"/>
          </p:cNvSpPr>
          <p:nvPr>
            <p:ph type="pic" sz="quarter" idx="26"/>
          </p:nvPr>
        </p:nvSpPr>
        <p:spPr>
          <a:xfrm>
            <a:off x="8061859" y="3922137"/>
            <a:ext cx="1082654" cy="1122405"/>
          </a:xfrm>
        </p:spPr>
        <p:txBody>
          <a:bodyPr/>
          <a:lstStyle/>
          <a:p>
            <a:endParaRPr lang="en-GB" noProof="0" dirty="0"/>
          </a:p>
        </p:txBody>
      </p:sp>
      <p:sp>
        <p:nvSpPr>
          <p:cNvPr id="22" name="Marcador de imagen 5"/>
          <p:cNvSpPr>
            <a:spLocks noGrp="1"/>
          </p:cNvSpPr>
          <p:nvPr>
            <p:ph type="pic" sz="quarter" idx="27"/>
          </p:nvPr>
        </p:nvSpPr>
        <p:spPr>
          <a:xfrm>
            <a:off x="0" y="0"/>
            <a:ext cx="12192000" cy="3498040"/>
          </a:xfrm>
        </p:spPr>
        <p:txBody>
          <a:bodyPr/>
          <a:lstStyle/>
          <a:p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23548306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 Fu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noProof="0" dirty="0"/>
              <a:t>CLIC TO EDIT TITLE</a:t>
            </a:r>
            <a:endParaRPr lang="en-GB" dirty="0"/>
          </a:p>
        </p:txBody>
      </p:sp>
      <p:sp>
        <p:nvSpPr>
          <p:cNvPr id="11" name="Marcador de imagen 5"/>
          <p:cNvSpPr>
            <a:spLocks noGrp="1"/>
          </p:cNvSpPr>
          <p:nvPr>
            <p:ph type="pic" sz="quarter" idx="12"/>
          </p:nvPr>
        </p:nvSpPr>
        <p:spPr>
          <a:xfrm>
            <a:off x="838200" y="1690688"/>
            <a:ext cx="2449389" cy="1441450"/>
          </a:xfrm>
        </p:spPr>
        <p:txBody>
          <a:bodyPr/>
          <a:lstStyle/>
          <a:p>
            <a:endParaRPr lang="en-GB" noProof="0" dirty="0"/>
          </a:p>
        </p:txBody>
      </p:sp>
      <p:sp>
        <p:nvSpPr>
          <p:cNvPr id="12" name="Marcador de imagen 5"/>
          <p:cNvSpPr>
            <a:spLocks noGrp="1"/>
          </p:cNvSpPr>
          <p:nvPr>
            <p:ph type="pic" sz="quarter" idx="13"/>
          </p:nvPr>
        </p:nvSpPr>
        <p:spPr>
          <a:xfrm>
            <a:off x="3503712" y="1690688"/>
            <a:ext cx="2449389" cy="1441450"/>
          </a:xfrm>
        </p:spPr>
        <p:txBody>
          <a:bodyPr/>
          <a:lstStyle/>
          <a:p>
            <a:endParaRPr lang="en-GB" noProof="0" dirty="0"/>
          </a:p>
        </p:txBody>
      </p:sp>
      <p:sp>
        <p:nvSpPr>
          <p:cNvPr id="13" name="Marcador de imagen 5"/>
          <p:cNvSpPr>
            <a:spLocks noGrp="1"/>
          </p:cNvSpPr>
          <p:nvPr>
            <p:ph type="pic" sz="quarter" idx="14"/>
          </p:nvPr>
        </p:nvSpPr>
        <p:spPr>
          <a:xfrm>
            <a:off x="6240016" y="1690688"/>
            <a:ext cx="2449389" cy="1441450"/>
          </a:xfrm>
        </p:spPr>
        <p:txBody>
          <a:bodyPr/>
          <a:lstStyle/>
          <a:p>
            <a:endParaRPr lang="en-GB" noProof="0" dirty="0"/>
          </a:p>
        </p:txBody>
      </p:sp>
      <p:sp>
        <p:nvSpPr>
          <p:cNvPr id="14" name="Marcador de imagen 5"/>
          <p:cNvSpPr>
            <a:spLocks noGrp="1"/>
          </p:cNvSpPr>
          <p:nvPr>
            <p:ph type="pic" sz="quarter" idx="15"/>
          </p:nvPr>
        </p:nvSpPr>
        <p:spPr>
          <a:xfrm>
            <a:off x="8905528" y="1690688"/>
            <a:ext cx="2449389" cy="1441450"/>
          </a:xfrm>
        </p:spPr>
        <p:txBody>
          <a:bodyPr/>
          <a:lstStyle/>
          <a:p>
            <a:endParaRPr lang="en-GB" noProof="0" dirty="0"/>
          </a:p>
        </p:txBody>
      </p:sp>
      <p:sp>
        <p:nvSpPr>
          <p:cNvPr id="15" name="Marcador de texto 10"/>
          <p:cNvSpPr>
            <a:spLocks noGrp="1"/>
          </p:cNvSpPr>
          <p:nvPr>
            <p:ph type="body" sz="quarter" idx="16" hasCustomPrompt="1"/>
          </p:nvPr>
        </p:nvSpPr>
        <p:spPr>
          <a:xfrm>
            <a:off x="838205" y="3346351"/>
            <a:ext cx="2449513" cy="2736850"/>
          </a:xfrm>
        </p:spPr>
        <p:txBody>
          <a:bodyPr>
            <a:no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400"/>
            </a:lvl4pPr>
            <a:lvl5pPr marL="1828800" indent="0" algn="ctr">
              <a:buNone/>
              <a:defRPr sz="1400"/>
            </a:lvl5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16" name="Marcador de texto 10"/>
          <p:cNvSpPr>
            <a:spLocks noGrp="1"/>
          </p:cNvSpPr>
          <p:nvPr>
            <p:ph type="body" sz="quarter" idx="18" hasCustomPrompt="1"/>
          </p:nvPr>
        </p:nvSpPr>
        <p:spPr>
          <a:xfrm>
            <a:off x="6240021" y="3346351"/>
            <a:ext cx="2449513" cy="2736850"/>
          </a:xfrm>
        </p:spPr>
        <p:txBody>
          <a:bodyPr>
            <a:no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400"/>
            </a:lvl4pPr>
            <a:lvl5pPr marL="1828800" indent="0" algn="ctr">
              <a:buNone/>
              <a:defRPr sz="1400"/>
            </a:lvl5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17" name="Marcador de texto 10"/>
          <p:cNvSpPr>
            <a:spLocks noGrp="1"/>
          </p:cNvSpPr>
          <p:nvPr>
            <p:ph type="body" sz="quarter" idx="19" hasCustomPrompt="1"/>
          </p:nvPr>
        </p:nvSpPr>
        <p:spPr>
          <a:xfrm>
            <a:off x="8905533" y="3346351"/>
            <a:ext cx="2449513" cy="2736850"/>
          </a:xfrm>
        </p:spPr>
        <p:txBody>
          <a:bodyPr>
            <a:no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400"/>
            </a:lvl4pPr>
            <a:lvl5pPr marL="1828800" indent="0" algn="ctr">
              <a:buNone/>
              <a:defRPr sz="1400"/>
            </a:lvl5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18" name="Marcador de texto 10"/>
          <p:cNvSpPr>
            <a:spLocks noGrp="1"/>
          </p:cNvSpPr>
          <p:nvPr>
            <p:ph type="body" sz="quarter" idx="17" hasCustomPrompt="1"/>
          </p:nvPr>
        </p:nvSpPr>
        <p:spPr>
          <a:xfrm>
            <a:off x="3503717" y="3346351"/>
            <a:ext cx="2449513" cy="2736850"/>
          </a:xfrm>
        </p:spPr>
        <p:txBody>
          <a:bodyPr>
            <a:no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400"/>
            </a:lvl4pPr>
            <a:lvl5pPr marL="1828800" indent="0" algn="ctr">
              <a:buNone/>
              <a:defRPr sz="1400"/>
            </a:lvl5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508689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noProof="0" dirty="0"/>
              <a:t>CLIC TO EDIT TITLE</a:t>
            </a:r>
            <a:endParaRPr lang="en-GB" dirty="0"/>
          </a:p>
        </p:txBody>
      </p:sp>
      <p:sp>
        <p:nvSpPr>
          <p:cNvPr id="7" name="Marcador de texto 10"/>
          <p:cNvSpPr>
            <a:spLocks noGrp="1"/>
          </p:cNvSpPr>
          <p:nvPr>
            <p:ph type="body" sz="quarter" idx="19" hasCustomPrompt="1"/>
          </p:nvPr>
        </p:nvSpPr>
        <p:spPr>
          <a:xfrm>
            <a:off x="4440424" y="3346351"/>
            <a:ext cx="3311152" cy="273685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400"/>
            </a:lvl4pPr>
            <a:lvl5pPr marL="1828800" indent="0" algn="ctr">
              <a:buNone/>
              <a:defRPr sz="1400"/>
            </a:lvl5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9" name="Marcador de imagen 5"/>
          <p:cNvSpPr>
            <a:spLocks noGrp="1"/>
          </p:cNvSpPr>
          <p:nvPr>
            <p:ph type="pic" sz="quarter" idx="21"/>
          </p:nvPr>
        </p:nvSpPr>
        <p:spPr>
          <a:xfrm>
            <a:off x="4440424" y="1690688"/>
            <a:ext cx="3311152" cy="1441450"/>
          </a:xfrm>
        </p:spPr>
        <p:txBody>
          <a:bodyPr/>
          <a:lstStyle/>
          <a:p>
            <a:endParaRPr lang="en-GB" noProof="0" dirty="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imagen 5"/>
          <p:cNvSpPr>
            <a:spLocks noGrp="1"/>
          </p:cNvSpPr>
          <p:nvPr>
            <p:ph type="pic" sz="quarter" idx="14"/>
          </p:nvPr>
        </p:nvSpPr>
        <p:spPr>
          <a:xfrm>
            <a:off x="6318319" y="1928296"/>
            <a:ext cx="2089107" cy="2038534"/>
          </a:xfrm>
        </p:spPr>
        <p:txBody>
          <a:bodyPr/>
          <a:lstStyle/>
          <a:p>
            <a:endParaRPr lang="en-GB" noProof="0" dirty="0"/>
          </a:p>
        </p:txBody>
      </p:sp>
      <p:sp>
        <p:nvSpPr>
          <p:cNvPr id="7" name="Marcador de texto 10"/>
          <p:cNvSpPr>
            <a:spLocks noGrp="1"/>
          </p:cNvSpPr>
          <p:nvPr>
            <p:ph type="body" sz="quarter" idx="19" hasCustomPrompt="1"/>
          </p:nvPr>
        </p:nvSpPr>
        <p:spPr>
          <a:xfrm>
            <a:off x="3166647" y="1936166"/>
            <a:ext cx="2707034" cy="2005359"/>
          </a:xfrm>
        </p:spPr>
        <p:txBody>
          <a:bodyPr>
            <a:no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8" name="Marcador de texto 10"/>
          <p:cNvSpPr>
            <a:spLocks noGrp="1"/>
          </p:cNvSpPr>
          <p:nvPr>
            <p:ph type="body" sz="quarter" idx="20" hasCustomPrompt="1"/>
          </p:nvPr>
        </p:nvSpPr>
        <p:spPr>
          <a:xfrm>
            <a:off x="8646766" y="1928296"/>
            <a:ext cx="2707034" cy="2038534"/>
          </a:xfrm>
        </p:spPr>
        <p:txBody>
          <a:bodyPr>
            <a:no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9" name="Marcador de imagen 5"/>
          <p:cNvSpPr>
            <a:spLocks noGrp="1"/>
          </p:cNvSpPr>
          <p:nvPr>
            <p:ph type="pic" sz="quarter" idx="21"/>
          </p:nvPr>
        </p:nvSpPr>
        <p:spPr>
          <a:xfrm>
            <a:off x="838200" y="1928296"/>
            <a:ext cx="2089107" cy="2013229"/>
          </a:xfrm>
        </p:spPr>
        <p:txBody>
          <a:bodyPr/>
          <a:lstStyle/>
          <a:p>
            <a:endParaRPr lang="en-GB" noProof="0" dirty="0"/>
          </a:p>
        </p:txBody>
      </p:sp>
      <p:sp>
        <p:nvSpPr>
          <p:cNvPr id="11" name="Marcador de imagen 5"/>
          <p:cNvSpPr>
            <a:spLocks noGrp="1"/>
          </p:cNvSpPr>
          <p:nvPr>
            <p:ph type="pic" sz="quarter" idx="22"/>
          </p:nvPr>
        </p:nvSpPr>
        <p:spPr>
          <a:xfrm>
            <a:off x="6318319" y="4196568"/>
            <a:ext cx="2089107" cy="2038534"/>
          </a:xfrm>
        </p:spPr>
        <p:txBody>
          <a:bodyPr/>
          <a:lstStyle/>
          <a:p>
            <a:endParaRPr lang="en-GB" noProof="0" dirty="0"/>
          </a:p>
        </p:txBody>
      </p:sp>
      <p:sp>
        <p:nvSpPr>
          <p:cNvPr id="12" name="Marcador de texto 10"/>
          <p:cNvSpPr>
            <a:spLocks noGrp="1"/>
          </p:cNvSpPr>
          <p:nvPr>
            <p:ph type="body" sz="quarter" idx="23" hasCustomPrompt="1"/>
          </p:nvPr>
        </p:nvSpPr>
        <p:spPr>
          <a:xfrm>
            <a:off x="3166647" y="4204438"/>
            <a:ext cx="2707034" cy="2005359"/>
          </a:xfrm>
        </p:spPr>
        <p:txBody>
          <a:bodyPr>
            <a:no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13" name="Marcador de texto 10"/>
          <p:cNvSpPr>
            <a:spLocks noGrp="1"/>
          </p:cNvSpPr>
          <p:nvPr>
            <p:ph type="body" sz="quarter" idx="24" hasCustomPrompt="1"/>
          </p:nvPr>
        </p:nvSpPr>
        <p:spPr>
          <a:xfrm>
            <a:off x="8646766" y="4196568"/>
            <a:ext cx="2707034" cy="2038534"/>
          </a:xfrm>
        </p:spPr>
        <p:txBody>
          <a:bodyPr>
            <a:no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14" name="Marcador de imagen 5"/>
          <p:cNvSpPr>
            <a:spLocks noGrp="1"/>
          </p:cNvSpPr>
          <p:nvPr>
            <p:ph type="pic" sz="quarter" idx="25"/>
          </p:nvPr>
        </p:nvSpPr>
        <p:spPr>
          <a:xfrm>
            <a:off x="838200" y="4196568"/>
            <a:ext cx="2089107" cy="2013229"/>
          </a:xfrm>
        </p:spPr>
        <p:txBody>
          <a:bodyPr/>
          <a:lstStyle/>
          <a:p>
            <a:endParaRPr lang="en-GB" noProof="0" dirty="0"/>
          </a:p>
        </p:txBody>
      </p:sp>
      <p:sp>
        <p:nvSpPr>
          <p:cNvPr id="15" name="Título 1"/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GB" noProof="0" dirty="0"/>
              <a:t>CLIC TO EDIT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4870102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Marcador de texto 10"/>
          <p:cNvSpPr>
            <a:spLocks noGrp="1"/>
          </p:cNvSpPr>
          <p:nvPr>
            <p:ph type="body" sz="quarter" idx="27" hasCustomPrompt="1"/>
          </p:nvPr>
        </p:nvSpPr>
        <p:spPr>
          <a:xfrm>
            <a:off x="2103621" y="1982874"/>
            <a:ext cx="2026521" cy="1588810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0"/>
            <a:r>
              <a:rPr lang="en-GB" noProof="0" dirty="0"/>
              <a:t>Second level</a:t>
            </a:r>
          </a:p>
          <a:p>
            <a:pPr lvl="0"/>
            <a:r>
              <a:rPr lang="en-GB" noProof="0" dirty="0"/>
              <a:t>Third level</a:t>
            </a:r>
          </a:p>
          <a:p>
            <a:pPr lvl="0"/>
            <a:r>
              <a:rPr lang="en-GB" noProof="0" dirty="0"/>
              <a:t>Fourth level</a:t>
            </a:r>
          </a:p>
          <a:p>
            <a:pPr lvl="0"/>
            <a:r>
              <a:rPr lang="en-GB" noProof="0" dirty="0"/>
              <a:t>Fifth level</a:t>
            </a:r>
          </a:p>
        </p:txBody>
      </p:sp>
      <p:sp>
        <p:nvSpPr>
          <p:cNvPr id="11" name="Marcador de imagen 5"/>
          <p:cNvSpPr>
            <a:spLocks noGrp="1"/>
          </p:cNvSpPr>
          <p:nvPr>
            <p:ph type="pic" sz="quarter" idx="28"/>
          </p:nvPr>
        </p:nvSpPr>
        <p:spPr>
          <a:xfrm>
            <a:off x="838201" y="1982873"/>
            <a:ext cx="1082654" cy="1122405"/>
          </a:xfrm>
        </p:spPr>
        <p:txBody>
          <a:bodyPr/>
          <a:lstStyle/>
          <a:p>
            <a:endParaRPr lang="en-GB" noProof="0" dirty="0"/>
          </a:p>
        </p:txBody>
      </p:sp>
      <p:sp>
        <p:nvSpPr>
          <p:cNvPr id="12" name="Marcador de texto 10"/>
          <p:cNvSpPr>
            <a:spLocks noGrp="1"/>
          </p:cNvSpPr>
          <p:nvPr>
            <p:ph type="body" sz="quarter" idx="29" hasCustomPrompt="1"/>
          </p:nvPr>
        </p:nvSpPr>
        <p:spPr>
          <a:xfrm>
            <a:off x="5715450" y="1982873"/>
            <a:ext cx="2026521" cy="1588811"/>
          </a:xfrm>
        </p:spPr>
        <p:txBody>
          <a:bodyPr/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0"/>
            <a:r>
              <a:rPr lang="en-GB" noProof="0" dirty="0"/>
              <a:t>Second level</a:t>
            </a:r>
          </a:p>
          <a:p>
            <a:pPr lvl="0"/>
            <a:r>
              <a:rPr lang="en-GB" noProof="0" dirty="0"/>
              <a:t>Third level</a:t>
            </a:r>
          </a:p>
          <a:p>
            <a:pPr lvl="0"/>
            <a:r>
              <a:rPr lang="en-GB" noProof="0" dirty="0"/>
              <a:t>Fourth level</a:t>
            </a:r>
          </a:p>
          <a:p>
            <a:pPr lvl="0"/>
            <a:r>
              <a:rPr lang="en-GB" noProof="0" dirty="0"/>
              <a:t>Fifth level</a:t>
            </a:r>
          </a:p>
        </p:txBody>
      </p:sp>
      <p:sp>
        <p:nvSpPr>
          <p:cNvPr id="13" name="Marcador de imagen 5"/>
          <p:cNvSpPr>
            <a:spLocks noGrp="1"/>
          </p:cNvSpPr>
          <p:nvPr>
            <p:ph type="pic" sz="quarter" idx="30"/>
          </p:nvPr>
        </p:nvSpPr>
        <p:spPr>
          <a:xfrm>
            <a:off x="4450030" y="1982873"/>
            <a:ext cx="1082654" cy="1122405"/>
          </a:xfrm>
        </p:spPr>
        <p:txBody>
          <a:bodyPr/>
          <a:lstStyle/>
          <a:p>
            <a:endParaRPr lang="en-GB" noProof="0" dirty="0"/>
          </a:p>
        </p:txBody>
      </p:sp>
      <p:sp>
        <p:nvSpPr>
          <p:cNvPr id="14" name="Marcador de texto 10"/>
          <p:cNvSpPr>
            <a:spLocks noGrp="1"/>
          </p:cNvSpPr>
          <p:nvPr>
            <p:ph type="body" sz="quarter" idx="31" hasCustomPrompt="1"/>
          </p:nvPr>
        </p:nvSpPr>
        <p:spPr>
          <a:xfrm>
            <a:off x="9327279" y="1982873"/>
            <a:ext cx="2026521" cy="1588811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0"/>
            <a:r>
              <a:rPr lang="en-GB" noProof="0" dirty="0"/>
              <a:t>Second level</a:t>
            </a:r>
          </a:p>
          <a:p>
            <a:pPr lvl="0"/>
            <a:r>
              <a:rPr lang="en-GB" noProof="0" dirty="0"/>
              <a:t>Third level</a:t>
            </a:r>
          </a:p>
          <a:p>
            <a:pPr lvl="0"/>
            <a:r>
              <a:rPr lang="en-GB" noProof="0" dirty="0"/>
              <a:t>Fourth level</a:t>
            </a:r>
          </a:p>
          <a:p>
            <a:pPr lvl="0"/>
            <a:r>
              <a:rPr lang="en-GB" noProof="0" dirty="0"/>
              <a:t>Fifth level</a:t>
            </a:r>
          </a:p>
        </p:txBody>
      </p:sp>
      <p:sp>
        <p:nvSpPr>
          <p:cNvPr id="15" name="Marcador de imagen 5"/>
          <p:cNvSpPr>
            <a:spLocks noGrp="1"/>
          </p:cNvSpPr>
          <p:nvPr>
            <p:ph type="pic" sz="quarter" idx="32"/>
          </p:nvPr>
        </p:nvSpPr>
        <p:spPr>
          <a:xfrm>
            <a:off x="8061859" y="1982873"/>
            <a:ext cx="1082654" cy="1122405"/>
          </a:xfrm>
        </p:spPr>
        <p:txBody>
          <a:bodyPr/>
          <a:lstStyle/>
          <a:p>
            <a:endParaRPr lang="en-GB" noProof="0" dirty="0"/>
          </a:p>
        </p:txBody>
      </p:sp>
      <p:sp>
        <p:nvSpPr>
          <p:cNvPr id="29" name="Marcador de texto 10"/>
          <p:cNvSpPr>
            <a:spLocks noGrp="1"/>
          </p:cNvSpPr>
          <p:nvPr>
            <p:ph type="body" sz="quarter" idx="35" hasCustomPrompt="1"/>
          </p:nvPr>
        </p:nvSpPr>
        <p:spPr>
          <a:xfrm>
            <a:off x="3436769" y="4400817"/>
            <a:ext cx="2026521" cy="1588811"/>
          </a:xfrm>
        </p:spPr>
        <p:txBody>
          <a:bodyPr>
            <a:no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400"/>
            </a:lvl4pPr>
            <a:lvl5pPr marL="1828800" indent="0" algn="ctr">
              <a:buNone/>
              <a:defRPr sz="1400"/>
            </a:lvl5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0"/>
            <a:r>
              <a:rPr lang="en-GB" noProof="0" dirty="0"/>
              <a:t>Second level</a:t>
            </a:r>
          </a:p>
          <a:p>
            <a:pPr lvl="0"/>
            <a:r>
              <a:rPr lang="en-GB" noProof="0" dirty="0"/>
              <a:t>Third level</a:t>
            </a:r>
          </a:p>
          <a:p>
            <a:pPr lvl="0"/>
            <a:r>
              <a:rPr lang="en-GB" noProof="0" dirty="0"/>
              <a:t>Fourth level</a:t>
            </a:r>
          </a:p>
          <a:p>
            <a:pPr lvl="0"/>
            <a:r>
              <a:rPr lang="en-GB" noProof="0" dirty="0"/>
              <a:t>Fifth level</a:t>
            </a:r>
          </a:p>
        </p:txBody>
      </p:sp>
      <p:sp>
        <p:nvSpPr>
          <p:cNvPr id="30" name="Marcador de imagen 5"/>
          <p:cNvSpPr>
            <a:spLocks noGrp="1"/>
          </p:cNvSpPr>
          <p:nvPr>
            <p:ph type="pic" sz="quarter" idx="36"/>
          </p:nvPr>
        </p:nvSpPr>
        <p:spPr>
          <a:xfrm>
            <a:off x="2171349" y="4400817"/>
            <a:ext cx="1082654" cy="1122405"/>
          </a:xfrm>
        </p:spPr>
        <p:txBody>
          <a:bodyPr/>
          <a:lstStyle/>
          <a:p>
            <a:endParaRPr lang="en-GB" noProof="0" dirty="0"/>
          </a:p>
        </p:txBody>
      </p:sp>
      <p:sp>
        <p:nvSpPr>
          <p:cNvPr id="31" name="Marcador de texto 10"/>
          <p:cNvSpPr>
            <a:spLocks noGrp="1"/>
          </p:cNvSpPr>
          <p:nvPr>
            <p:ph type="body" sz="quarter" idx="37" hasCustomPrompt="1"/>
          </p:nvPr>
        </p:nvSpPr>
        <p:spPr>
          <a:xfrm>
            <a:off x="7048598" y="4400817"/>
            <a:ext cx="2026521" cy="1588811"/>
          </a:xfrm>
        </p:spPr>
        <p:txBody>
          <a:bodyPr>
            <a:no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400"/>
            </a:lvl4pPr>
            <a:lvl5pPr marL="1828800" indent="0" algn="ctr">
              <a:buNone/>
              <a:defRPr sz="1400"/>
            </a:lvl5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0"/>
            <a:r>
              <a:rPr lang="en-GB" noProof="0" dirty="0"/>
              <a:t>Second level</a:t>
            </a:r>
          </a:p>
          <a:p>
            <a:pPr lvl="0"/>
            <a:r>
              <a:rPr lang="en-GB" noProof="0" dirty="0"/>
              <a:t>Third level</a:t>
            </a:r>
          </a:p>
          <a:p>
            <a:pPr lvl="0"/>
            <a:r>
              <a:rPr lang="en-GB" noProof="0" dirty="0"/>
              <a:t>Fourth level</a:t>
            </a:r>
          </a:p>
          <a:p>
            <a:pPr lvl="0"/>
            <a:r>
              <a:rPr lang="en-GB" noProof="0" dirty="0"/>
              <a:t>Fifth level</a:t>
            </a:r>
          </a:p>
        </p:txBody>
      </p:sp>
      <p:sp>
        <p:nvSpPr>
          <p:cNvPr id="32" name="Marcador de imagen 5"/>
          <p:cNvSpPr>
            <a:spLocks noGrp="1"/>
          </p:cNvSpPr>
          <p:nvPr>
            <p:ph type="pic" sz="quarter" idx="38"/>
          </p:nvPr>
        </p:nvSpPr>
        <p:spPr>
          <a:xfrm>
            <a:off x="5783178" y="4400817"/>
            <a:ext cx="1082654" cy="1122405"/>
          </a:xfrm>
        </p:spPr>
        <p:txBody>
          <a:bodyPr/>
          <a:lstStyle/>
          <a:p>
            <a:endParaRPr lang="en-GB" noProof="0" dirty="0"/>
          </a:p>
        </p:txBody>
      </p:sp>
      <p:sp>
        <p:nvSpPr>
          <p:cNvPr id="33" name="Título 1"/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GB" noProof="0" dirty="0"/>
              <a:t>CLIC TO EDIT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7545132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Items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Marcador de texto 10"/>
          <p:cNvSpPr>
            <a:spLocks noGrp="1"/>
          </p:cNvSpPr>
          <p:nvPr>
            <p:ph type="body" sz="quarter" idx="27" hasCustomPrompt="1"/>
          </p:nvPr>
        </p:nvSpPr>
        <p:spPr>
          <a:xfrm>
            <a:off x="1003674" y="3314876"/>
            <a:ext cx="1820746" cy="2116291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0"/>
            <a:r>
              <a:rPr lang="en-GB" noProof="0" dirty="0"/>
              <a:t>Second level</a:t>
            </a:r>
          </a:p>
          <a:p>
            <a:pPr lvl="0"/>
            <a:r>
              <a:rPr lang="en-GB" noProof="0" dirty="0"/>
              <a:t>Third level</a:t>
            </a:r>
          </a:p>
          <a:p>
            <a:pPr lvl="0"/>
            <a:r>
              <a:rPr lang="en-GB" noProof="0" dirty="0"/>
              <a:t>Fourth level</a:t>
            </a:r>
          </a:p>
          <a:p>
            <a:pPr lvl="0"/>
            <a:r>
              <a:rPr lang="en-GB" noProof="0" dirty="0"/>
              <a:t>Fifth level</a:t>
            </a:r>
          </a:p>
        </p:txBody>
      </p:sp>
      <p:sp>
        <p:nvSpPr>
          <p:cNvPr id="11" name="Marcador de imagen 5"/>
          <p:cNvSpPr>
            <a:spLocks noGrp="1"/>
          </p:cNvSpPr>
          <p:nvPr>
            <p:ph type="pic" sz="quarter" idx="28"/>
          </p:nvPr>
        </p:nvSpPr>
        <p:spPr>
          <a:xfrm>
            <a:off x="1394709" y="1983523"/>
            <a:ext cx="1082654" cy="1122405"/>
          </a:xfrm>
        </p:spPr>
        <p:txBody>
          <a:bodyPr/>
          <a:lstStyle/>
          <a:p>
            <a:endParaRPr lang="en-GB" noProof="0" dirty="0"/>
          </a:p>
        </p:txBody>
      </p:sp>
      <p:sp>
        <p:nvSpPr>
          <p:cNvPr id="33" name="Título 1"/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GB" noProof="0" dirty="0"/>
              <a:t>CLIC TO EDIT TITLE</a:t>
            </a:r>
            <a:endParaRPr lang="en-GB" dirty="0"/>
          </a:p>
        </p:txBody>
      </p:sp>
      <p:sp>
        <p:nvSpPr>
          <p:cNvPr id="16" name="Marcador de texto 10"/>
          <p:cNvSpPr>
            <a:spLocks noGrp="1"/>
          </p:cNvSpPr>
          <p:nvPr>
            <p:ph type="body" sz="quarter" idx="29" hasCustomPrompt="1"/>
          </p:nvPr>
        </p:nvSpPr>
        <p:spPr>
          <a:xfrm>
            <a:off x="3059540" y="4653666"/>
            <a:ext cx="1820746" cy="2116291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0"/>
            <a:r>
              <a:rPr lang="en-GB" noProof="0" dirty="0"/>
              <a:t>Second level</a:t>
            </a:r>
          </a:p>
          <a:p>
            <a:pPr lvl="0"/>
            <a:r>
              <a:rPr lang="en-GB" noProof="0" dirty="0"/>
              <a:t>Third level</a:t>
            </a:r>
          </a:p>
          <a:p>
            <a:pPr lvl="0"/>
            <a:r>
              <a:rPr lang="en-GB" noProof="0" dirty="0"/>
              <a:t>Fourth level</a:t>
            </a:r>
          </a:p>
          <a:p>
            <a:pPr lvl="0"/>
            <a:r>
              <a:rPr lang="en-GB" noProof="0" dirty="0"/>
              <a:t>Fifth level</a:t>
            </a:r>
          </a:p>
        </p:txBody>
      </p:sp>
      <p:sp>
        <p:nvSpPr>
          <p:cNvPr id="17" name="Marcador de imagen 5"/>
          <p:cNvSpPr>
            <a:spLocks noGrp="1"/>
          </p:cNvSpPr>
          <p:nvPr>
            <p:ph type="pic" sz="quarter" idx="30"/>
          </p:nvPr>
        </p:nvSpPr>
        <p:spPr>
          <a:xfrm>
            <a:off x="3450575" y="3322313"/>
            <a:ext cx="1082654" cy="1122405"/>
          </a:xfrm>
        </p:spPr>
        <p:txBody>
          <a:bodyPr/>
          <a:lstStyle/>
          <a:p>
            <a:endParaRPr lang="en-GB" noProof="0" dirty="0"/>
          </a:p>
        </p:txBody>
      </p:sp>
      <p:sp>
        <p:nvSpPr>
          <p:cNvPr id="22" name="Marcador de texto 10"/>
          <p:cNvSpPr>
            <a:spLocks noGrp="1"/>
          </p:cNvSpPr>
          <p:nvPr>
            <p:ph type="body" sz="quarter" idx="31" hasCustomPrompt="1"/>
          </p:nvPr>
        </p:nvSpPr>
        <p:spPr>
          <a:xfrm>
            <a:off x="5115406" y="3314876"/>
            <a:ext cx="1820746" cy="2116291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0"/>
            <a:r>
              <a:rPr lang="en-GB" noProof="0" dirty="0"/>
              <a:t>Second level</a:t>
            </a:r>
          </a:p>
          <a:p>
            <a:pPr lvl="0"/>
            <a:r>
              <a:rPr lang="en-GB" noProof="0" dirty="0"/>
              <a:t>Third level</a:t>
            </a:r>
          </a:p>
          <a:p>
            <a:pPr lvl="0"/>
            <a:r>
              <a:rPr lang="en-GB" noProof="0" dirty="0"/>
              <a:t>Fourth level</a:t>
            </a:r>
          </a:p>
          <a:p>
            <a:pPr lvl="0"/>
            <a:r>
              <a:rPr lang="en-GB" noProof="0" dirty="0"/>
              <a:t>Fifth level</a:t>
            </a:r>
          </a:p>
        </p:txBody>
      </p:sp>
      <p:sp>
        <p:nvSpPr>
          <p:cNvPr id="23" name="Marcador de imagen 5"/>
          <p:cNvSpPr>
            <a:spLocks noGrp="1"/>
          </p:cNvSpPr>
          <p:nvPr>
            <p:ph type="pic" sz="quarter" idx="32"/>
          </p:nvPr>
        </p:nvSpPr>
        <p:spPr>
          <a:xfrm>
            <a:off x="5506441" y="1983523"/>
            <a:ext cx="1082654" cy="1122405"/>
          </a:xfrm>
        </p:spPr>
        <p:txBody>
          <a:bodyPr/>
          <a:lstStyle/>
          <a:p>
            <a:endParaRPr lang="en-GB" noProof="0" dirty="0"/>
          </a:p>
        </p:txBody>
      </p:sp>
      <p:sp>
        <p:nvSpPr>
          <p:cNvPr id="24" name="Marcador de texto 10"/>
          <p:cNvSpPr>
            <a:spLocks noGrp="1"/>
          </p:cNvSpPr>
          <p:nvPr>
            <p:ph type="body" sz="quarter" idx="33" hasCustomPrompt="1"/>
          </p:nvPr>
        </p:nvSpPr>
        <p:spPr>
          <a:xfrm>
            <a:off x="7171272" y="4654966"/>
            <a:ext cx="1820746" cy="2116291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0"/>
            <a:r>
              <a:rPr lang="en-GB" noProof="0" dirty="0"/>
              <a:t>Second level</a:t>
            </a:r>
          </a:p>
          <a:p>
            <a:pPr lvl="0"/>
            <a:r>
              <a:rPr lang="en-GB" noProof="0" dirty="0"/>
              <a:t>Third level</a:t>
            </a:r>
          </a:p>
          <a:p>
            <a:pPr lvl="0"/>
            <a:r>
              <a:rPr lang="en-GB" noProof="0" dirty="0"/>
              <a:t>Fourth level</a:t>
            </a:r>
          </a:p>
          <a:p>
            <a:pPr lvl="0"/>
            <a:r>
              <a:rPr lang="en-GB" noProof="0" dirty="0"/>
              <a:t>Fifth level</a:t>
            </a:r>
          </a:p>
        </p:txBody>
      </p:sp>
      <p:sp>
        <p:nvSpPr>
          <p:cNvPr id="25" name="Marcador de imagen 5"/>
          <p:cNvSpPr>
            <a:spLocks noGrp="1"/>
          </p:cNvSpPr>
          <p:nvPr>
            <p:ph type="pic" sz="quarter" idx="34"/>
          </p:nvPr>
        </p:nvSpPr>
        <p:spPr>
          <a:xfrm>
            <a:off x="7562307" y="3323613"/>
            <a:ext cx="1082654" cy="1122405"/>
          </a:xfrm>
        </p:spPr>
        <p:txBody>
          <a:bodyPr/>
          <a:lstStyle/>
          <a:p>
            <a:endParaRPr lang="en-GB" noProof="0" dirty="0"/>
          </a:p>
        </p:txBody>
      </p:sp>
      <p:sp>
        <p:nvSpPr>
          <p:cNvPr id="26" name="Marcador de texto 10"/>
          <p:cNvSpPr>
            <a:spLocks noGrp="1"/>
          </p:cNvSpPr>
          <p:nvPr>
            <p:ph type="body" sz="quarter" idx="35" hasCustomPrompt="1"/>
          </p:nvPr>
        </p:nvSpPr>
        <p:spPr>
          <a:xfrm>
            <a:off x="9227138" y="3314876"/>
            <a:ext cx="1820746" cy="2116291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0"/>
            <a:r>
              <a:rPr lang="en-GB" noProof="0" dirty="0"/>
              <a:t>Second level</a:t>
            </a:r>
          </a:p>
          <a:p>
            <a:pPr lvl="0"/>
            <a:r>
              <a:rPr lang="en-GB" noProof="0" dirty="0"/>
              <a:t>Third level</a:t>
            </a:r>
          </a:p>
          <a:p>
            <a:pPr lvl="0"/>
            <a:r>
              <a:rPr lang="en-GB" noProof="0" dirty="0"/>
              <a:t>Fourth level</a:t>
            </a:r>
          </a:p>
          <a:p>
            <a:pPr lvl="0"/>
            <a:r>
              <a:rPr lang="en-GB" noProof="0" dirty="0"/>
              <a:t>Fifth level</a:t>
            </a:r>
          </a:p>
        </p:txBody>
      </p:sp>
      <p:sp>
        <p:nvSpPr>
          <p:cNvPr id="27" name="Marcador de imagen 5"/>
          <p:cNvSpPr>
            <a:spLocks noGrp="1"/>
          </p:cNvSpPr>
          <p:nvPr>
            <p:ph type="pic" sz="quarter" idx="36"/>
          </p:nvPr>
        </p:nvSpPr>
        <p:spPr>
          <a:xfrm>
            <a:off x="9618173" y="1983523"/>
            <a:ext cx="1082654" cy="1122405"/>
          </a:xfrm>
        </p:spPr>
        <p:txBody>
          <a:bodyPr/>
          <a:lstStyle/>
          <a:p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85043256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Marcador de texto 10"/>
          <p:cNvSpPr>
            <a:spLocks noGrp="1"/>
          </p:cNvSpPr>
          <p:nvPr>
            <p:ph type="body" sz="quarter" idx="27" hasCustomPrompt="1"/>
          </p:nvPr>
        </p:nvSpPr>
        <p:spPr>
          <a:xfrm>
            <a:off x="2103621" y="1982874"/>
            <a:ext cx="2026521" cy="1588810"/>
          </a:xfrm>
        </p:spPr>
        <p:txBody>
          <a:bodyPr>
            <a:no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11" name="Marcador de imagen 5"/>
          <p:cNvSpPr>
            <a:spLocks noGrp="1"/>
          </p:cNvSpPr>
          <p:nvPr>
            <p:ph type="pic" sz="quarter" idx="28"/>
          </p:nvPr>
        </p:nvSpPr>
        <p:spPr>
          <a:xfrm>
            <a:off x="838201" y="1982873"/>
            <a:ext cx="1082654" cy="1122405"/>
          </a:xfrm>
        </p:spPr>
        <p:txBody>
          <a:bodyPr/>
          <a:lstStyle/>
          <a:p>
            <a:endParaRPr lang="en-GB" noProof="0" dirty="0"/>
          </a:p>
        </p:txBody>
      </p:sp>
      <p:sp>
        <p:nvSpPr>
          <p:cNvPr id="12" name="Marcador de texto 10"/>
          <p:cNvSpPr>
            <a:spLocks noGrp="1"/>
          </p:cNvSpPr>
          <p:nvPr>
            <p:ph type="body" sz="quarter" idx="29" hasCustomPrompt="1"/>
          </p:nvPr>
        </p:nvSpPr>
        <p:spPr>
          <a:xfrm>
            <a:off x="5715450" y="1982873"/>
            <a:ext cx="2026521" cy="1588811"/>
          </a:xfrm>
        </p:spPr>
        <p:txBody>
          <a:bodyPr>
            <a:no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13" name="Marcador de imagen 5"/>
          <p:cNvSpPr>
            <a:spLocks noGrp="1"/>
          </p:cNvSpPr>
          <p:nvPr>
            <p:ph type="pic" sz="quarter" idx="30"/>
          </p:nvPr>
        </p:nvSpPr>
        <p:spPr>
          <a:xfrm>
            <a:off x="4450030" y="1982873"/>
            <a:ext cx="1082654" cy="1122405"/>
          </a:xfrm>
        </p:spPr>
        <p:txBody>
          <a:bodyPr/>
          <a:lstStyle/>
          <a:p>
            <a:endParaRPr lang="en-GB" noProof="0" dirty="0"/>
          </a:p>
        </p:txBody>
      </p:sp>
      <p:sp>
        <p:nvSpPr>
          <p:cNvPr id="14" name="Marcador de texto 10"/>
          <p:cNvSpPr>
            <a:spLocks noGrp="1"/>
          </p:cNvSpPr>
          <p:nvPr>
            <p:ph type="body" sz="quarter" idx="31" hasCustomPrompt="1"/>
          </p:nvPr>
        </p:nvSpPr>
        <p:spPr>
          <a:xfrm>
            <a:off x="9327279" y="1982873"/>
            <a:ext cx="2026521" cy="1588811"/>
          </a:xfrm>
        </p:spPr>
        <p:txBody>
          <a:bodyPr>
            <a:no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15" name="Marcador de imagen 5"/>
          <p:cNvSpPr>
            <a:spLocks noGrp="1"/>
          </p:cNvSpPr>
          <p:nvPr>
            <p:ph type="pic" sz="quarter" idx="32"/>
          </p:nvPr>
        </p:nvSpPr>
        <p:spPr>
          <a:xfrm>
            <a:off x="8061859" y="1982873"/>
            <a:ext cx="1082654" cy="1122405"/>
          </a:xfrm>
        </p:spPr>
        <p:txBody>
          <a:bodyPr/>
          <a:lstStyle/>
          <a:p>
            <a:endParaRPr lang="en-GB" noProof="0" dirty="0"/>
          </a:p>
        </p:txBody>
      </p:sp>
      <p:sp>
        <p:nvSpPr>
          <p:cNvPr id="27" name="Marcador de texto 10"/>
          <p:cNvSpPr>
            <a:spLocks noGrp="1"/>
          </p:cNvSpPr>
          <p:nvPr>
            <p:ph type="body" sz="quarter" idx="33" hasCustomPrompt="1"/>
          </p:nvPr>
        </p:nvSpPr>
        <p:spPr>
          <a:xfrm>
            <a:off x="2103621" y="4400818"/>
            <a:ext cx="2026521" cy="1588810"/>
          </a:xfrm>
        </p:spPr>
        <p:txBody>
          <a:bodyPr>
            <a:no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28" name="Marcador de imagen 5"/>
          <p:cNvSpPr>
            <a:spLocks noGrp="1"/>
          </p:cNvSpPr>
          <p:nvPr>
            <p:ph type="pic" sz="quarter" idx="34"/>
          </p:nvPr>
        </p:nvSpPr>
        <p:spPr>
          <a:xfrm>
            <a:off x="838201" y="4400817"/>
            <a:ext cx="1082654" cy="1122405"/>
          </a:xfrm>
        </p:spPr>
        <p:txBody>
          <a:bodyPr/>
          <a:lstStyle/>
          <a:p>
            <a:endParaRPr lang="en-GB" noProof="0" dirty="0"/>
          </a:p>
        </p:txBody>
      </p:sp>
      <p:sp>
        <p:nvSpPr>
          <p:cNvPr id="29" name="Marcador de texto 10"/>
          <p:cNvSpPr>
            <a:spLocks noGrp="1"/>
          </p:cNvSpPr>
          <p:nvPr>
            <p:ph type="body" sz="quarter" idx="35" hasCustomPrompt="1"/>
          </p:nvPr>
        </p:nvSpPr>
        <p:spPr>
          <a:xfrm>
            <a:off x="5715450" y="4400817"/>
            <a:ext cx="2026521" cy="1588811"/>
          </a:xfrm>
        </p:spPr>
        <p:txBody>
          <a:bodyPr>
            <a:no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30" name="Marcador de imagen 5"/>
          <p:cNvSpPr>
            <a:spLocks noGrp="1"/>
          </p:cNvSpPr>
          <p:nvPr>
            <p:ph type="pic" sz="quarter" idx="36"/>
          </p:nvPr>
        </p:nvSpPr>
        <p:spPr>
          <a:xfrm>
            <a:off x="4450030" y="4400817"/>
            <a:ext cx="1082654" cy="1122405"/>
          </a:xfrm>
        </p:spPr>
        <p:txBody>
          <a:bodyPr/>
          <a:lstStyle/>
          <a:p>
            <a:endParaRPr lang="en-GB" noProof="0" dirty="0"/>
          </a:p>
        </p:txBody>
      </p:sp>
      <p:sp>
        <p:nvSpPr>
          <p:cNvPr id="31" name="Marcador de texto 10"/>
          <p:cNvSpPr>
            <a:spLocks noGrp="1"/>
          </p:cNvSpPr>
          <p:nvPr>
            <p:ph type="body" sz="quarter" idx="37" hasCustomPrompt="1"/>
          </p:nvPr>
        </p:nvSpPr>
        <p:spPr>
          <a:xfrm>
            <a:off x="9327279" y="4400817"/>
            <a:ext cx="2026521" cy="1588811"/>
          </a:xfrm>
        </p:spPr>
        <p:txBody>
          <a:bodyPr>
            <a:no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32" name="Marcador de imagen 5"/>
          <p:cNvSpPr>
            <a:spLocks noGrp="1"/>
          </p:cNvSpPr>
          <p:nvPr>
            <p:ph type="pic" sz="quarter" idx="38"/>
          </p:nvPr>
        </p:nvSpPr>
        <p:spPr>
          <a:xfrm>
            <a:off x="8061859" y="4400817"/>
            <a:ext cx="1082654" cy="1122405"/>
          </a:xfrm>
        </p:spPr>
        <p:txBody>
          <a:bodyPr/>
          <a:lstStyle/>
          <a:p>
            <a:endParaRPr lang="en-GB" noProof="0" dirty="0"/>
          </a:p>
        </p:txBody>
      </p:sp>
      <p:sp>
        <p:nvSpPr>
          <p:cNvPr id="33" name="Título 1"/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GB" noProof="0" dirty="0"/>
              <a:t>CLIC TO EDIT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7181877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2 Col Full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GB" noProof="0" dirty="0"/>
              <a:t>CLIC TO EDIT TITLE</a:t>
            </a:r>
            <a:endParaRPr lang="en-GB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noProof="0" dirty="0"/>
              <a:t>Click to edit the Master text style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 noProof="0" dirty="0"/>
              <a:t>Click to edit the Master text style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noProof="0" dirty="0"/>
              <a:t>Click to edit the Master text style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 noProof="0" dirty="0"/>
              <a:t>Click to edit the Master text style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2211126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op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noProof="0" dirty="0"/>
              <a:t>CLIC TO EDIT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8920227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1468520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Lef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6976700" y="457200"/>
            <a:ext cx="4493190" cy="1600200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GB" noProof="0" dirty="0"/>
              <a:t>CLIC TO EDIT TITLE</a:t>
            </a:r>
          </a:p>
        </p:txBody>
      </p:sp>
      <p:sp>
        <p:nvSpPr>
          <p:cNvPr id="3" name="Marcador de imagen 2"/>
          <p:cNvSpPr>
            <a:spLocks noGrp="1"/>
          </p:cNvSpPr>
          <p:nvPr>
            <p:ph type="pic" idx="1"/>
          </p:nvPr>
        </p:nvSpPr>
        <p:spPr>
          <a:xfrm>
            <a:off x="0" y="0"/>
            <a:ext cx="6098046" cy="6858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 hasCustomPrompt="1"/>
          </p:nvPr>
        </p:nvSpPr>
        <p:spPr>
          <a:xfrm>
            <a:off x="6976700" y="2057400"/>
            <a:ext cx="4493190" cy="128108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noProof="0" dirty="0"/>
              <a:t>Click to edit the Master text style</a:t>
            </a:r>
          </a:p>
        </p:txBody>
      </p:sp>
      <p:sp>
        <p:nvSpPr>
          <p:cNvPr id="5" name="Marcador de texto 3"/>
          <p:cNvSpPr>
            <a:spLocks noGrp="1"/>
          </p:cNvSpPr>
          <p:nvPr>
            <p:ph type="body" sz="half" idx="10" hasCustomPrompt="1"/>
          </p:nvPr>
        </p:nvSpPr>
        <p:spPr>
          <a:xfrm>
            <a:off x="6976700" y="3511847"/>
            <a:ext cx="4493190" cy="128108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noProof="0" dirty="0"/>
              <a:t>Click to edit the Master text style</a:t>
            </a:r>
          </a:p>
        </p:txBody>
      </p:sp>
      <p:sp>
        <p:nvSpPr>
          <p:cNvPr id="6" name="Marcador de texto 3"/>
          <p:cNvSpPr>
            <a:spLocks noGrp="1"/>
          </p:cNvSpPr>
          <p:nvPr>
            <p:ph type="body" sz="half" idx="11" hasCustomPrompt="1"/>
          </p:nvPr>
        </p:nvSpPr>
        <p:spPr>
          <a:xfrm>
            <a:off x="6976700" y="4966294"/>
            <a:ext cx="4493190" cy="128108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noProof="0" dirty="0"/>
              <a:t>Click to edit the Master text style</a:t>
            </a:r>
          </a:p>
        </p:txBody>
      </p:sp>
    </p:spTree>
    <p:extLst>
      <p:ext uri="{BB962C8B-B14F-4D97-AF65-F5344CB8AC3E}">
        <p14:creationId xmlns:p14="http://schemas.microsoft.com/office/powerpoint/2010/main" val="422575109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1_Right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GB" noProof="0" dirty="0"/>
              <a:t>CLIC TO EDIT TITLE</a:t>
            </a:r>
            <a:endParaRPr lang="en-GB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noProof="0" dirty="0"/>
              <a:t>Click to edit the Master text style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noProof="0" dirty="0"/>
              <a:t>Click to edit the Master text style</a:t>
            </a:r>
          </a:p>
        </p:txBody>
      </p:sp>
    </p:spTree>
    <p:extLst>
      <p:ext uri="{BB962C8B-B14F-4D97-AF65-F5344CB8AC3E}">
        <p14:creationId xmlns:p14="http://schemas.microsoft.com/office/powerpoint/2010/main" val="429465280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image 2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imagen 5"/>
          <p:cNvSpPr>
            <a:spLocks noGrp="1"/>
          </p:cNvSpPr>
          <p:nvPr>
            <p:ph type="pic" sz="quarter" idx="14"/>
          </p:nvPr>
        </p:nvSpPr>
        <p:spPr>
          <a:xfrm>
            <a:off x="6318319" y="4024735"/>
            <a:ext cx="2089107" cy="2038534"/>
          </a:xfrm>
        </p:spPr>
        <p:txBody>
          <a:bodyPr/>
          <a:lstStyle/>
          <a:p>
            <a:endParaRPr lang="en-GB" noProof="0" dirty="0"/>
          </a:p>
        </p:txBody>
      </p:sp>
      <p:sp>
        <p:nvSpPr>
          <p:cNvPr id="7" name="Marcador de texto 10"/>
          <p:cNvSpPr>
            <a:spLocks noGrp="1"/>
          </p:cNvSpPr>
          <p:nvPr>
            <p:ph type="body" sz="quarter" idx="19" hasCustomPrompt="1"/>
          </p:nvPr>
        </p:nvSpPr>
        <p:spPr>
          <a:xfrm>
            <a:off x="3166647" y="4032605"/>
            <a:ext cx="2707034" cy="2005359"/>
          </a:xfrm>
        </p:spPr>
        <p:txBody>
          <a:bodyPr>
            <a:no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8" name="Marcador de texto 10"/>
          <p:cNvSpPr>
            <a:spLocks noGrp="1"/>
          </p:cNvSpPr>
          <p:nvPr>
            <p:ph type="body" sz="quarter" idx="20" hasCustomPrompt="1"/>
          </p:nvPr>
        </p:nvSpPr>
        <p:spPr>
          <a:xfrm>
            <a:off x="8646766" y="4024735"/>
            <a:ext cx="2707034" cy="2038534"/>
          </a:xfrm>
        </p:spPr>
        <p:txBody>
          <a:bodyPr>
            <a:no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9" name="Marcador de imagen 5"/>
          <p:cNvSpPr>
            <a:spLocks noGrp="1"/>
          </p:cNvSpPr>
          <p:nvPr>
            <p:ph type="pic" sz="quarter" idx="21"/>
          </p:nvPr>
        </p:nvSpPr>
        <p:spPr>
          <a:xfrm>
            <a:off x="838200" y="4024735"/>
            <a:ext cx="2089107" cy="2013229"/>
          </a:xfrm>
        </p:spPr>
        <p:txBody>
          <a:bodyPr/>
          <a:lstStyle/>
          <a:p>
            <a:endParaRPr lang="en-GB" noProof="0" dirty="0"/>
          </a:p>
        </p:txBody>
      </p:sp>
      <p:sp>
        <p:nvSpPr>
          <p:cNvPr id="10" name="Marcador de imagen 5"/>
          <p:cNvSpPr>
            <a:spLocks noGrp="1"/>
          </p:cNvSpPr>
          <p:nvPr>
            <p:ph type="pic" sz="quarter" idx="22"/>
          </p:nvPr>
        </p:nvSpPr>
        <p:spPr>
          <a:xfrm>
            <a:off x="0" y="0"/>
            <a:ext cx="12192000" cy="3384508"/>
          </a:xfrm>
        </p:spPr>
        <p:txBody>
          <a:bodyPr/>
          <a:lstStyle/>
          <a:p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1167495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noProof="0" dirty="0"/>
              <a:t>CLIC TO EDIT TITLE</a:t>
            </a:r>
          </a:p>
        </p:txBody>
      </p:sp>
      <p:sp>
        <p:nvSpPr>
          <p:cNvPr id="5" name="Marcador de imagen 5"/>
          <p:cNvSpPr>
            <a:spLocks noGrp="1"/>
          </p:cNvSpPr>
          <p:nvPr>
            <p:ph type="pic" sz="quarter" idx="14"/>
          </p:nvPr>
        </p:nvSpPr>
        <p:spPr>
          <a:xfrm>
            <a:off x="6223691" y="1690688"/>
            <a:ext cx="3311152" cy="1441450"/>
          </a:xfrm>
        </p:spPr>
        <p:txBody>
          <a:bodyPr/>
          <a:lstStyle/>
          <a:p>
            <a:endParaRPr lang="en-GB" noProof="0" dirty="0"/>
          </a:p>
        </p:txBody>
      </p:sp>
      <p:sp>
        <p:nvSpPr>
          <p:cNvPr id="7" name="Marcador de texto 10"/>
          <p:cNvSpPr>
            <a:spLocks noGrp="1"/>
          </p:cNvSpPr>
          <p:nvPr>
            <p:ph type="body" sz="quarter" idx="19" hasCustomPrompt="1"/>
          </p:nvPr>
        </p:nvSpPr>
        <p:spPr>
          <a:xfrm>
            <a:off x="2623898" y="3346351"/>
            <a:ext cx="3311152" cy="273685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400"/>
            </a:lvl4pPr>
            <a:lvl5pPr marL="1828800" indent="0" algn="ctr">
              <a:buNone/>
              <a:defRPr sz="1400"/>
            </a:lvl5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8" name="Marcador de texto 10"/>
          <p:cNvSpPr>
            <a:spLocks noGrp="1"/>
          </p:cNvSpPr>
          <p:nvPr>
            <p:ph type="body" sz="quarter" idx="20" hasCustomPrompt="1"/>
          </p:nvPr>
        </p:nvSpPr>
        <p:spPr>
          <a:xfrm>
            <a:off x="6223696" y="3346351"/>
            <a:ext cx="3311151" cy="273685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400"/>
            </a:lvl4pPr>
            <a:lvl5pPr marL="1828800" indent="0" algn="ctr">
              <a:buNone/>
              <a:defRPr sz="1400"/>
            </a:lvl5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9" name="Marcador de imagen 5"/>
          <p:cNvSpPr>
            <a:spLocks noGrp="1"/>
          </p:cNvSpPr>
          <p:nvPr>
            <p:ph type="pic" sz="quarter" idx="21"/>
          </p:nvPr>
        </p:nvSpPr>
        <p:spPr>
          <a:xfrm>
            <a:off x="2623898" y="1690688"/>
            <a:ext cx="3311152" cy="1441450"/>
          </a:xfrm>
        </p:spPr>
        <p:txBody>
          <a:bodyPr/>
          <a:lstStyle/>
          <a:p>
            <a:endParaRPr lang="en-GB" noProof="0" dirty="0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ttom image title 2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texto 10"/>
          <p:cNvSpPr>
            <a:spLocks noGrp="1"/>
          </p:cNvSpPr>
          <p:nvPr>
            <p:ph type="body" sz="quarter" idx="19" hasCustomPrompt="1"/>
          </p:nvPr>
        </p:nvSpPr>
        <p:spPr>
          <a:xfrm>
            <a:off x="3725106" y="920870"/>
            <a:ext cx="3664393" cy="2037122"/>
          </a:xfrm>
        </p:spPr>
        <p:txBody>
          <a:bodyPr>
            <a:no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8" name="Marcador de texto 10"/>
          <p:cNvSpPr>
            <a:spLocks noGrp="1"/>
          </p:cNvSpPr>
          <p:nvPr>
            <p:ph type="body" sz="quarter" idx="20" hasCustomPrompt="1"/>
          </p:nvPr>
        </p:nvSpPr>
        <p:spPr>
          <a:xfrm>
            <a:off x="7689407" y="919458"/>
            <a:ext cx="3664393" cy="2038534"/>
          </a:xfrm>
        </p:spPr>
        <p:txBody>
          <a:bodyPr>
            <a:no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10" name="Marcador de imagen 5"/>
          <p:cNvSpPr>
            <a:spLocks noGrp="1"/>
          </p:cNvSpPr>
          <p:nvPr>
            <p:ph type="pic" sz="quarter" idx="22"/>
          </p:nvPr>
        </p:nvSpPr>
        <p:spPr>
          <a:xfrm>
            <a:off x="0" y="3473493"/>
            <a:ext cx="12192000" cy="3384508"/>
          </a:xfrm>
        </p:spPr>
        <p:txBody>
          <a:bodyPr/>
          <a:lstStyle/>
          <a:p>
            <a:endParaRPr lang="en-GB" noProof="0" dirty="0"/>
          </a:p>
        </p:txBody>
      </p:sp>
      <p:sp>
        <p:nvSpPr>
          <p:cNvPr id="11" name="Título 1"/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2586998" cy="2592867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GB" noProof="0" dirty="0"/>
              <a:t>CLIC TO EDIT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80459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ttom image 2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imagen 5"/>
          <p:cNvSpPr>
            <a:spLocks noGrp="1"/>
          </p:cNvSpPr>
          <p:nvPr>
            <p:ph type="pic" sz="quarter" idx="14"/>
          </p:nvPr>
        </p:nvSpPr>
        <p:spPr>
          <a:xfrm>
            <a:off x="6318319" y="649433"/>
            <a:ext cx="2089107" cy="2038534"/>
          </a:xfrm>
        </p:spPr>
        <p:txBody>
          <a:bodyPr/>
          <a:lstStyle/>
          <a:p>
            <a:endParaRPr lang="en-GB" noProof="0" dirty="0"/>
          </a:p>
        </p:txBody>
      </p:sp>
      <p:sp>
        <p:nvSpPr>
          <p:cNvPr id="7" name="Marcador de texto 10"/>
          <p:cNvSpPr>
            <a:spLocks noGrp="1"/>
          </p:cNvSpPr>
          <p:nvPr>
            <p:ph type="body" sz="quarter" idx="19" hasCustomPrompt="1"/>
          </p:nvPr>
        </p:nvSpPr>
        <p:spPr>
          <a:xfrm>
            <a:off x="3166647" y="657303"/>
            <a:ext cx="2707034" cy="2005359"/>
          </a:xfrm>
        </p:spPr>
        <p:txBody>
          <a:bodyPr>
            <a:no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8" name="Marcador de texto 10"/>
          <p:cNvSpPr>
            <a:spLocks noGrp="1"/>
          </p:cNvSpPr>
          <p:nvPr>
            <p:ph type="body" sz="quarter" idx="20" hasCustomPrompt="1"/>
          </p:nvPr>
        </p:nvSpPr>
        <p:spPr>
          <a:xfrm>
            <a:off x="8646766" y="649433"/>
            <a:ext cx="2707034" cy="2038534"/>
          </a:xfrm>
        </p:spPr>
        <p:txBody>
          <a:bodyPr>
            <a:no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9" name="Marcador de imagen 5"/>
          <p:cNvSpPr>
            <a:spLocks noGrp="1"/>
          </p:cNvSpPr>
          <p:nvPr>
            <p:ph type="pic" sz="quarter" idx="21"/>
          </p:nvPr>
        </p:nvSpPr>
        <p:spPr>
          <a:xfrm>
            <a:off x="838200" y="649433"/>
            <a:ext cx="2089107" cy="2013229"/>
          </a:xfrm>
        </p:spPr>
        <p:txBody>
          <a:bodyPr/>
          <a:lstStyle/>
          <a:p>
            <a:endParaRPr lang="en-GB" noProof="0" dirty="0"/>
          </a:p>
        </p:txBody>
      </p:sp>
      <p:sp>
        <p:nvSpPr>
          <p:cNvPr id="10" name="Marcador de imagen 5"/>
          <p:cNvSpPr>
            <a:spLocks noGrp="1"/>
          </p:cNvSpPr>
          <p:nvPr>
            <p:ph type="pic" sz="quarter" idx="22"/>
          </p:nvPr>
        </p:nvSpPr>
        <p:spPr>
          <a:xfrm>
            <a:off x="0" y="3473493"/>
            <a:ext cx="12192000" cy="3384508"/>
          </a:xfrm>
        </p:spPr>
        <p:txBody>
          <a:bodyPr/>
          <a:lstStyle/>
          <a:p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885562835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Image 3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texto 10"/>
          <p:cNvSpPr>
            <a:spLocks noGrp="1"/>
          </p:cNvSpPr>
          <p:nvPr>
            <p:ph type="body" sz="quarter" idx="18" hasCustomPrompt="1"/>
          </p:nvPr>
        </p:nvSpPr>
        <p:spPr>
          <a:xfrm>
            <a:off x="2103621" y="3922137"/>
            <a:ext cx="2026521" cy="2736413"/>
          </a:xfrm>
        </p:spPr>
        <p:txBody>
          <a:bodyPr>
            <a:no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10" name="Marcador de imagen 5"/>
          <p:cNvSpPr>
            <a:spLocks noGrp="1"/>
          </p:cNvSpPr>
          <p:nvPr>
            <p:ph type="pic" sz="quarter" idx="22"/>
          </p:nvPr>
        </p:nvSpPr>
        <p:spPr>
          <a:xfrm>
            <a:off x="838201" y="3922137"/>
            <a:ext cx="1082654" cy="1122405"/>
          </a:xfrm>
        </p:spPr>
        <p:txBody>
          <a:bodyPr/>
          <a:lstStyle/>
          <a:p>
            <a:endParaRPr lang="en-GB" noProof="0" dirty="0"/>
          </a:p>
        </p:txBody>
      </p:sp>
      <p:sp>
        <p:nvSpPr>
          <p:cNvPr id="18" name="Marcador de texto 10"/>
          <p:cNvSpPr>
            <a:spLocks noGrp="1"/>
          </p:cNvSpPr>
          <p:nvPr>
            <p:ph type="body" sz="quarter" idx="23" hasCustomPrompt="1"/>
          </p:nvPr>
        </p:nvSpPr>
        <p:spPr>
          <a:xfrm>
            <a:off x="5715450" y="3922137"/>
            <a:ext cx="2026521" cy="2736413"/>
          </a:xfrm>
        </p:spPr>
        <p:txBody>
          <a:bodyPr>
            <a:no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19" name="Marcador de imagen 5"/>
          <p:cNvSpPr>
            <a:spLocks noGrp="1"/>
          </p:cNvSpPr>
          <p:nvPr>
            <p:ph type="pic" sz="quarter" idx="24"/>
          </p:nvPr>
        </p:nvSpPr>
        <p:spPr>
          <a:xfrm>
            <a:off x="4450030" y="3922137"/>
            <a:ext cx="1082654" cy="1122405"/>
          </a:xfrm>
        </p:spPr>
        <p:txBody>
          <a:bodyPr/>
          <a:lstStyle/>
          <a:p>
            <a:endParaRPr lang="en-GB" noProof="0" dirty="0"/>
          </a:p>
        </p:txBody>
      </p:sp>
      <p:sp>
        <p:nvSpPr>
          <p:cNvPr id="20" name="Marcador de texto 10"/>
          <p:cNvSpPr>
            <a:spLocks noGrp="1"/>
          </p:cNvSpPr>
          <p:nvPr>
            <p:ph type="body" sz="quarter" idx="25" hasCustomPrompt="1"/>
          </p:nvPr>
        </p:nvSpPr>
        <p:spPr>
          <a:xfrm>
            <a:off x="9327279" y="3922137"/>
            <a:ext cx="2026521" cy="2736413"/>
          </a:xfrm>
        </p:spPr>
        <p:txBody>
          <a:bodyPr>
            <a:no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21" name="Marcador de imagen 5"/>
          <p:cNvSpPr>
            <a:spLocks noGrp="1"/>
          </p:cNvSpPr>
          <p:nvPr>
            <p:ph type="pic" sz="quarter" idx="26"/>
          </p:nvPr>
        </p:nvSpPr>
        <p:spPr>
          <a:xfrm>
            <a:off x="8061859" y="3922137"/>
            <a:ext cx="1082654" cy="1122405"/>
          </a:xfrm>
        </p:spPr>
        <p:txBody>
          <a:bodyPr/>
          <a:lstStyle/>
          <a:p>
            <a:endParaRPr lang="en-GB" noProof="0" dirty="0"/>
          </a:p>
        </p:txBody>
      </p:sp>
      <p:sp>
        <p:nvSpPr>
          <p:cNvPr id="22" name="Marcador de imagen 5"/>
          <p:cNvSpPr>
            <a:spLocks noGrp="1"/>
          </p:cNvSpPr>
          <p:nvPr>
            <p:ph type="pic" sz="quarter" idx="27"/>
          </p:nvPr>
        </p:nvSpPr>
        <p:spPr>
          <a:xfrm>
            <a:off x="0" y="0"/>
            <a:ext cx="12192000" cy="3498040"/>
          </a:xfrm>
        </p:spPr>
        <p:txBody>
          <a:bodyPr/>
          <a:lstStyle/>
          <a:p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823787688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Left description righ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GB" noProof="0" dirty="0"/>
              <a:t>CLIC TO EDIT TITLE</a:t>
            </a:r>
            <a:endParaRPr lang="en-GB" dirty="0"/>
          </a:p>
        </p:txBody>
      </p:sp>
      <p:sp>
        <p:nvSpPr>
          <p:cNvPr id="3" name="Marcador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noProof="0" dirty="0"/>
              <a:t>Click to edit the Master text style</a:t>
            </a:r>
          </a:p>
        </p:txBody>
      </p:sp>
    </p:spTree>
    <p:extLst>
      <p:ext uri="{BB962C8B-B14F-4D97-AF65-F5344CB8AC3E}">
        <p14:creationId xmlns:p14="http://schemas.microsoft.com/office/powerpoint/2010/main" val="169624629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noProof="0" dirty="0"/>
              <a:t>CLIC TO EDIT TITLE</a:t>
            </a:r>
            <a:endParaRPr lang="en-GB" dirty="0"/>
          </a:p>
        </p:txBody>
      </p:sp>
      <p:sp>
        <p:nvSpPr>
          <p:cNvPr id="5" name="Marcador de imagen 5"/>
          <p:cNvSpPr>
            <a:spLocks noGrp="1"/>
          </p:cNvSpPr>
          <p:nvPr>
            <p:ph type="pic" sz="quarter" idx="14"/>
          </p:nvPr>
        </p:nvSpPr>
        <p:spPr>
          <a:xfrm>
            <a:off x="8040217" y="1690688"/>
            <a:ext cx="3311152" cy="1441450"/>
          </a:xfrm>
        </p:spPr>
        <p:txBody>
          <a:bodyPr/>
          <a:lstStyle/>
          <a:p>
            <a:endParaRPr lang="en-GB" noProof="0" dirty="0"/>
          </a:p>
        </p:txBody>
      </p:sp>
      <p:sp>
        <p:nvSpPr>
          <p:cNvPr id="6" name="Marcador de texto 10"/>
          <p:cNvSpPr>
            <a:spLocks noGrp="1"/>
          </p:cNvSpPr>
          <p:nvPr>
            <p:ph type="body" sz="quarter" idx="18" hasCustomPrompt="1"/>
          </p:nvPr>
        </p:nvSpPr>
        <p:spPr>
          <a:xfrm>
            <a:off x="839416" y="3346351"/>
            <a:ext cx="3309936" cy="273685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400"/>
            </a:lvl4pPr>
            <a:lvl5pPr marL="1828800" indent="0" algn="ctr">
              <a:buNone/>
              <a:defRPr sz="1400"/>
            </a:lvl5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7" name="Marcador de texto 10"/>
          <p:cNvSpPr>
            <a:spLocks noGrp="1"/>
          </p:cNvSpPr>
          <p:nvPr>
            <p:ph type="body" sz="quarter" idx="19" hasCustomPrompt="1"/>
          </p:nvPr>
        </p:nvSpPr>
        <p:spPr>
          <a:xfrm>
            <a:off x="4440424" y="3346351"/>
            <a:ext cx="3311152" cy="273685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400"/>
            </a:lvl4pPr>
            <a:lvl5pPr marL="1828800" indent="0" algn="ctr">
              <a:buNone/>
              <a:defRPr sz="1400"/>
            </a:lvl5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8" name="Marcador de texto 10"/>
          <p:cNvSpPr>
            <a:spLocks noGrp="1"/>
          </p:cNvSpPr>
          <p:nvPr>
            <p:ph type="body" sz="quarter" idx="20" hasCustomPrompt="1"/>
          </p:nvPr>
        </p:nvSpPr>
        <p:spPr>
          <a:xfrm>
            <a:off x="8040222" y="3346351"/>
            <a:ext cx="3311151" cy="273685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400"/>
            </a:lvl4pPr>
            <a:lvl5pPr marL="1828800" indent="0" algn="ctr">
              <a:buNone/>
              <a:defRPr sz="1400"/>
            </a:lvl5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9" name="Marcador de imagen 5"/>
          <p:cNvSpPr>
            <a:spLocks noGrp="1"/>
          </p:cNvSpPr>
          <p:nvPr>
            <p:ph type="pic" sz="quarter" idx="21"/>
          </p:nvPr>
        </p:nvSpPr>
        <p:spPr>
          <a:xfrm>
            <a:off x="4440424" y="1690688"/>
            <a:ext cx="3311152" cy="1441450"/>
          </a:xfrm>
        </p:spPr>
        <p:txBody>
          <a:bodyPr/>
          <a:lstStyle/>
          <a:p>
            <a:endParaRPr lang="en-GB" noProof="0" dirty="0"/>
          </a:p>
        </p:txBody>
      </p:sp>
      <p:sp>
        <p:nvSpPr>
          <p:cNvPr id="10" name="Marcador de imagen 5"/>
          <p:cNvSpPr>
            <a:spLocks noGrp="1"/>
          </p:cNvSpPr>
          <p:nvPr>
            <p:ph type="pic" sz="quarter" idx="22"/>
          </p:nvPr>
        </p:nvSpPr>
        <p:spPr>
          <a:xfrm>
            <a:off x="838200" y="1690688"/>
            <a:ext cx="3311152" cy="1441450"/>
          </a:xfrm>
        </p:spPr>
        <p:txBody>
          <a:bodyPr/>
          <a:lstStyle/>
          <a:p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19849026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662D91"/>
                </a:solidFill>
              </a:defRPr>
            </a:lvl1pPr>
          </a:lstStyle>
          <a:p>
            <a:r>
              <a:rPr lang="en-GB" noProof="0" dirty="0"/>
              <a:t>CLIC TO EDIT TITLE</a:t>
            </a:r>
            <a:endParaRPr lang="en-GB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GB" noProof="0" dirty="0"/>
              <a:t>Click to edit the Master text style</a:t>
            </a: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noProof="0" dirty="0"/>
              <a:t>CLIC TO EDIT TITLE</a:t>
            </a:r>
            <a:endParaRPr lang="en-GB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GB" noProof="0" dirty="0"/>
              <a:t>Click to edit the Master text style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GB" noProof="0" dirty="0"/>
              <a:t>CLIC TO EDIT TITLE</a:t>
            </a:r>
            <a:endParaRPr lang="en-GB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noProof="0" dirty="0"/>
              <a:t>Click to edit the Master text style</a:t>
            </a: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noProof="0" dirty="0"/>
              <a:t>CLIC TO EDIT TITLE</a:t>
            </a:r>
            <a:endParaRPr lang="en-GB" dirty="0"/>
          </a:p>
        </p:txBody>
      </p:sp>
      <p:sp>
        <p:nvSpPr>
          <p:cNvPr id="7" name="Marcador de texto 10"/>
          <p:cNvSpPr>
            <a:spLocks noGrp="1"/>
          </p:cNvSpPr>
          <p:nvPr>
            <p:ph type="body" sz="quarter" idx="19" hasCustomPrompt="1"/>
          </p:nvPr>
        </p:nvSpPr>
        <p:spPr>
          <a:xfrm>
            <a:off x="4440424" y="3346351"/>
            <a:ext cx="3311152" cy="273685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400"/>
            </a:lvl4pPr>
            <a:lvl5pPr marL="1828800" indent="0" algn="ctr">
              <a:buNone/>
              <a:defRPr sz="1400"/>
            </a:lvl5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9" name="Marcador de imagen 5"/>
          <p:cNvSpPr>
            <a:spLocks noGrp="1"/>
          </p:cNvSpPr>
          <p:nvPr>
            <p:ph type="pic" sz="quarter" idx="21"/>
          </p:nvPr>
        </p:nvSpPr>
        <p:spPr>
          <a:xfrm>
            <a:off x="4440424" y="1690688"/>
            <a:ext cx="3311152" cy="1441450"/>
          </a:xfrm>
        </p:spPr>
        <p:txBody>
          <a:bodyPr/>
          <a:lstStyle/>
          <a:p>
            <a:endParaRPr lang="en-GB" noProof="0" dirty="0"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noProof="0" dirty="0"/>
              <a:t>CLIC TO EDIT TITLE</a:t>
            </a:r>
            <a:endParaRPr lang="en-GB" dirty="0"/>
          </a:p>
        </p:txBody>
      </p:sp>
      <p:sp>
        <p:nvSpPr>
          <p:cNvPr id="5" name="Marcador de imagen 5"/>
          <p:cNvSpPr>
            <a:spLocks noGrp="1"/>
          </p:cNvSpPr>
          <p:nvPr>
            <p:ph type="pic" sz="quarter" idx="14"/>
          </p:nvPr>
        </p:nvSpPr>
        <p:spPr>
          <a:xfrm>
            <a:off x="6223691" y="1690688"/>
            <a:ext cx="3311152" cy="1441450"/>
          </a:xfrm>
        </p:spPr>
        <p:txBody>
          <a:bodyPr/>
          <a:lstStyle/>
          <a:p>
            <a:endParaRPr lang="en-GB" noProof="0" dirty="0"/>
          </a:p>
        </p:txBody>
      </p:sp>
      <p:sp>
        <p:nvSpPr>
          <p:cNvPr id="7" name="Marcador de texto 10"/>
          <p:cNvSpPr>
            <a:spLocks noGrp="1"/>
          </p:cNvSpPr>
          <p:nvPr>
            <p:ph type="body" sz="quarter" idx="19" hasCustomPrompt="1"/>
          </p:nvPr>
        </p:nvSpPr>
        <p:spPr>
          <a:xfrm>
            <a:off x="2623898" y="3346351"/>
            <a:ext cx="3311152" cy="273685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400"/>
            </a:lvl4pPr>
            <a:lvl5pPr marL="1828800" indent="0" algn="ctr">
              <a:buNone/>
              <a:defRPr sz="1400"/>
            </a:lvl5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8" name="Marcador de texto 10"/>
          <p:cNvSpPr>
            <a:spLocks noGrp="1"/>
          </p:cNvSpPr>
          <p:nvPr>
            <p:ph type="body" sz="quarter" idx="20" hasCustomPrompt="1"/>
          </p:nvPr>
        </p:nvSpPr>
        <p:spPr>
          <a:xfrm>
            <a:off x="6223696" y="3346351"/>
            <a:ext cx="3311151" cy="273685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400"/>
            </a:lvl4pPr>
            <a:lvl5pPr marL="1828800" indent="0" algn="ctr">
              <a:buNone/>
              <a:defRPr sz="1400"/>
            </a:lvl5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9" name="Marcador de imagen 5"/>
          <p:cNvSpPr>
            <a:spLocks noGrp="1"/>
          </p:cNvSpPr>
          <p:nvPr>
            <p:ph type="pic" sz="quarter" idx="21"/>
          </p:nvPr>
        </p:nvSpPr>
        <p:spPr>
          <a:xfrm>
            <a:off x="2623898" y="1690688"/>
            <a:ext cx="3311152" cy="1441450"/>
          </a:xfrm>
        </p:spPr>
        <p:txBody>
          <a:bodyPr/>
          <a:lstStyle/>
          <a:p>
            <a:endParaRPr lang="en-GB" noProof="0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Rows Pic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imagen 5"/>
          <p:cNvSpPr>
            <a:spLocks noGrp="1"/>
          </p:cNvSpPr>
          <p:nvPr>
            <p:ph type="pic" sz="quarter" idx="14"/>
          </p:nvPr>
        </p:nvSpPr>
        <p:spPr>
          <a:xfrm>
            <a:off x="6318319" y="649433"/>
            <a:ext cx="2089107" cy="2038534"/>
          </a:xfrm>
        </p:spPr>
        <p:txBody>
          <a:bodyPr/>
          <a:lstStyle/>
          <a:p>
            <a:endParaRPr lang="en-GB" noProof="0" dirty="0"/>
          </a:p>
        </p:txBody>
      </p:sp>
      <p:sp>
        <p:nvSpPr>
          <p:cNvPr id="7" name="Marcador de texto 10"/>
          <p:cNvSpPr>
            <a:spLocks noGrp="1"/>
          </p:cNvSpPr>
          <p:nvPr>
            <p:ph type="body" sz="quarter" idx="19" hasCustomPrompt="1"/>
          </p:nvPr>
        </p:nvSpPr>
        <p:spPr>
          <a:xfrm>
            <a:off x="3166647" y="657303"/>
            <a:ext cx="2707034" cy="2005359"/>
          </a:xfrm>
        </p:spPr>
        <p:txBody>
          <a:bodyPr>
            <a:no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8" name="Marcador de texto 10"/>
          <p:cNvSpPr>
            <a:spLocks noGrp="1"/>
          </p:cNvSpPr>
          <p:nvPr>
            <p:ph type="body" sz="quarter" idx="20" hasCustomPrompt="1"/>
          </p:nvPr>
        </p:nvSpPr>
        <p:spPr>
          <a:xfrm>
            <a:off x="8646766" y="649433"/>
            <a:ext cx="2707034" cy="2038534"/>
          </a:xfrm>
        </p:spPr>
        <p:txBody>
          <a:bodyPr>
            <a:no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9" name="Marcador de imagen 5"/>
          <p:cNvSpPr>
            <a:spLocks noGrp="1"/>
          </p:cNvSpPr>
          <p:nvPr>
            <p:ph type="pic" sz="quarter" idx="21"/>
          </p:nvPr>
        </p:nvSpPr>
        <p:spPr>
          <a:xfrm>
            <a:off x="838200" y="649433"/>
            <a:ext cx="2089107" cy="2013229"/>
          </a:xfrm>
        </p:spPr>
        <p:txBody>
          <a:bodyPr/>
          <a:lstStyle/>
          <a:p>
            <a:endParaRPr lang="en-GB" noProof="0" dirty="0"/>
          </a:p>
        </p:txBody>
      </p:sp>
      <p:sp>
        <p:nvSpPr>
          <p:cNvPr id="10" name="Marcador de imagen 5"/>
          <p:cNvSpPr>
            <a:spLocks noGrp="1"/>
          </p:cNvSpPr>
          <p:nvPr>
            <p:ph type="pic" sz="quarter" idx="22"/>
          </p:nvPr>
        </p:nvSpPr>
        <p:spPr>
          <a:xfrm>
            <a:off x="0" y="3473493"/>
            <a:ext cx="12192000" cy="3384508"/>
          </a:xfrm>
        </p:spPr>
        <p:txBody>
          <a:bodyPr/>
          <a:lstStyle/>
          <a:p>
            <a:endParaRPr lang="en-GB" noProof="0" dirty="0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Rows Pic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imagen 5"/>
          <p:cNvSpPr>
            <a:spLocks noGrp="1"/>
          </p:cNvSpPr>
          <p:nvPr>
            <p:ph type="pic" sz="quarter" idx="14"/>
          </p:nvPr>
        </p:nvSpPr>
        <p:spPr>
          <a:xfrm>
            <a:off x="6318319" y="649433"/>
            <a:ext cx="2089107" cy="2038534"/>
          </a:xfrm>
        </p:spPr>
        <p:txBody>
          <a:bodyPr/>
          <a:lstStyle/>
          <a:p>
            <a:endParaRPr lang="en-GB" noProof="0" dirty="0"/>
          </a:p>
        </p:txBody>
      </p:sp>
      <p:sp>
        <p:nvSpPr>
          <p:cNvPr id="7" name="Marcador de texto 10"/>
          <p:cNvSpPr>
            <a:spLocks noGrp="1"/>
          </p:cNvSpPr>
          <p:nvPr>
            <p:ph type="body" sz="quarter" idx="19" hasCustomPrompt="1"/>
          </p:nvPr>
        </p:nvSpPr>
        <p:spPr>
          <a:xfrm>
            <a:off x="3166647" y="657303"/>
            <a:ext cx="2707034" cy="2005359"/>
          </a:xfrm>
        </p:spPr>
        <p:txBody>
          <a:bodyPr>
            <a:no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8" name="Marcador de texto 10"/>
          <p:cNvSpPr>
            <a:spLocks noGrp="1"/>
          </p:cNvSpPr>
          <p:nvPr>
            <p:ph type="body" sz="quarter" idx="20" hasCustomPrompt="1"/>
          </p:nvPr>
        </p:nvSpPr>
        <p:spPr>
          <a:xfrm>
            <a:off x="8646766" y="649433"/>
            <a:ext cx="2707034" cy="2038534"/>
          </a:xfrm>
        </p:spPr>
        <p:txBody>
          <a:bodyPr>
            <a:no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9" name="Marcador de imagen 5"/>
          <p:cNvSpPr>
            <a:spLocks noGrp="1"/>
          </p:cNvSpPr>
          <p:nvPr>
            <p:ph type="pic" sz="quarter" idx="21"/>
          </p:nvPr>
        </p:nvSpPr>
        <p:spPr>
          <a:xfrm>
            <a:off x="838200" y="649433"/>
            <a:ext cx="2089107" cy="2013229"/>
          </a:xfrm>
        </p:spPr>
        <p:txBody>
          <a:bodyPr/>
          <a:lstStyle/>
          <a:p>
            <a:endParaRPr lang="en-GB" noProof="0" dirty="0"/>
          </a:p>
        </p:txBody>
      </p:sp>
      <p:sp>
        <p:nvSpPr>
          <p:cNvPr id="10" name="Marcador de imagen 5"/>
          <p:cNvSpPr>
            <a:spLocks noGrp="1"/>
          </p:cNvSpPr>
          <p:nvPr>
            <p:ph type="pic" sz="quarter" idx="22"/>
          </p:nvPr>
        </p:nvSpPr>
        <p:spPr>
          <a:xfrm>
            <a:off x="0" y="3473493"/>
            <a:ext cx="12192000" cy="3384508"/>
          </a:xfrm>
        </p:spPr>
        <p:txBody>
          <a:bodyPr/>
          <a:lstStyle/>
          <a:p>
            <a:endParaRPr lang="en-GB" noProof="0" dirty="0"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Row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texto 10"/>
          <p:cNvSpPr>
            <a:spLocks noGrp="1"/>
          </p:cNvSpPr>
          <p:nvPr>
            <p:ph type="body" sz="quarter" idx="19" hasCustomPrompt="1"/>
          </p:nvPr>
        </p:nvSpPr>
        <p:spPr>
          <a:xfrm>
            <a:off x="3725106" y="920870"/>
            <a:ext cx="3664393" cy="2037122"/>
          </a:xfrm>
        </p:spPr>
        <p:txBody>
          <a:bodyPr>
            <a:no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8" name="Marcador de texto 10"/>
          <p:cNvSpPr>
            <a:spLocks noGrp="1"/>
          </p:cNvSpPr>
          <p:nvPr>
            <p:ph type="body" sz="quarter" idx="20" hasCustomPrompt="1"/>
          </p:nvPr>
        </p:nvSpPr>
        <p:spPr>
          <a:xfrm>
            <a:off x="7689407" y="919458"/>
            <a:ext cx="3664393" cy="2038534"/>
          </a:xfrm>
        </p:spPr>
        <p:txBody>
          <a:bodyPr>
            <a:no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10" name="Marcador de imagen 5"/>
          <p:cNvSpPr>
            <a:spLocks noGrp="1"/>
          </p:cNvSpPr>
          <p:nvPr>
            <p:ph type="pic" sz="quarter" idx="22"/>
          </p:nvPr>
        </p:nvSpPr>
        <p:spPr>
          <a:xfrm>
            <a:off x="0" y="3473493"/>
            <a:ext cx="12192000" cy="3384508"/>
          </a:xfrm>
        </p:spPr>
        <p:txBody>
          <a:bodyPr/>
          <a:lstStyle/>
          <a:p>
            <a:endParaRPr lang="en-GB" noProof="0" dirty="0"/>
          </a:p>
        </p:txBody>
      </p:sp>
      <p:sp>
        <p:nvSpPr>
          <p:cNvPr id="11" name="Título 1"/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2586998" cy="2592867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GB" noProof="0" dirty="0"/>
              <a:t>CLIC TO EDIT TITLE</a:t>
            </a:r>
            <a:endParaRPr lang="en-GB" dirty="0"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Rows Pic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imagen 5"/>
          <p:cNvSpPr>
            <a:spLocks noGrp="1"/>
          </p:cNvSpPr>
          <p:nvPr>
            <p:ph type="pic" sz="quarter" idx="14"/>
          </p:nvPr>
        </p:nvSpPr>
        <p:spPr>
          <a:xfrm>
            <a:off x="6318319" y="4024735"/>
            <a:ext cx="2089107" cy="2038534"/>
          </a:xfrm>
        </p:spPr>
        <p:txBody>
          <a:bodyPr/>
          <a:lstStyle/>
          <a:p>
            <a:endParaRPr lang="en-GB" noProof="0" dirty="0"/>
          </a:p>
        </p:txBody>
      </p:sp>
      <p:sp>
        <p:nvSpPr>
          <p:cNvPr id="7" name="Marcador de texto 10"/>
          <p:cNvSpPr>
            <a:spLocks noGrp="1"/>
          </p:cNvSpPr>
          <p:nvPr>
            <p:ph type="body" sz="quarter" idx="19" hasCustomPrompt="1"/>
          </p:nvPr>
        </p:nvSpPr>
        <p:spPr>
          <a:xfrm>
            <a:off x="3166647" y="4032605"/>
            <a:ext cx="2707034" cy="2005359"/>
          </a:xfrm>
        </p:spPr>
        <p:txBody>
          <a:bodyPr>
            <a:no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8" name="Marcador de texto 10"/>
          <p:cNvSpPr>
            <a:spLocks noGrp="1"/>
          </p:cNvSpPr>
          <p:nvPr>
            <p:ph type="body" sz="quarter" idx="20" hasCustomPrompt="1"/>
          </p:nvPr>
        </p:nvSpPr>
        <p:spPr>
          <a:xfrm>
            <a:off x="8646766" y="4024735"/>
            <a:ext cx="2707034" cy="2038534"/>
          </a:xfrm>
        </p:spPr>
        <p:txBody>
          <a:bodyPr>
            <a:no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9" name="Marcador de imagen 5"/>
          <p:cNvSpPr>
            <a:spLocks noGrp="1"/>
          </p:cNvSpPr>
          <p:nvPr>
            <p:ph type="pic" sz="quarter" idx="21"/>
          </p:nvPr>
        </p:nvSpPr>
        <p:spPr>
          <a:xfrm>
            <a:off x="838200" y="4024735"/>
            <a:ext cx="2089107" cy="2013229"/>
          </a:xfrm>
        </p:spPr>
        <p:txBody>
          <a:bodyPr/>
          <a:lstStyle/>
          <a:p>
            <a:endParaRPr lang="en-GB" noProof="0" dirty="0"/>
          </a:p>
        </p:txBody>
      </p:sp>
      <p:sp>
        <p:nvSpPr>
          <p:cNvPr id="10" name="Marcador de imagen 5"/>
          <p:cNvSpPr>
            <a:spLocks noGrp="1"/>
          </p:cNvSpPr>
          <p:nvPr>
            <p:ph type="pic" sz="quarter" idx="22"/>
          </p:nvPr>
        </p:nvSpPr>
        <p:spPr>
          <a:xfrm>
            <a:off x="0" y="0"/>
            <a:ext cx="12192000" cy="3384508"/>
          </a:xfrm>
        </p:spPr>
        <p:txBody>
          <a:bodyPr/>
          <a:lstStyle/>
          <a:p>
            <a:endParaRPr lang="en-GB" noProof="0" dirty="0"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Col Fu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en-GB" noProof="0" dirty="0"/>
              <a:t>CLIC TO EDIT TITLE</a:t>
            </a:r>
            <a:endParaRPr lang="en-GB" dirty="0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 noProof="0" dirty="0"/>
              <a:t>Click to edit the Master text style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 noProof="0" dirty="0"/>
              <a:t>Click to edit the Master text style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 Fu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noProof="0" dirty="0"/>
              <a:t>CLIC TO EDIT TITLE</a:t>
            </a:r>
            <a:endParaRPr lang="en-GB" dirty="0"/>
          </a:p>
        </p:txBody>
      </p:sp>
      <p:sp>
        <p:nvSpPr>
          <p:cNvPr id="5" name="Marcador de imagen 5"/>
          <p:cNvSpPr>
            <a:spLocks noGrp="1"/>
          </p:cNvSpPr>
          <p:nvPr>
            <p:ph type="pic" sz="quarter" idx="14"/>
          </p:nvPr>
        </p:nvSpPr>
        <p:spPr>
          <a:xfrm>
            <a:off x="8040217" y="1690688"/>
            <a:ext cx="3311152" cy="1441450"/>
          </a:xfrm>
        </p:spPr>
        <p:txBody>
          <a:bodyPr/>
          <a:lstStyle/>
          <a:p>
            <a:endParaRPr lang="en-GB" noProof="0" dirty="0"/>
          </a:p>
        </p:txBody>
      </p:sp>
      <p:sp>
        <p:nvSpPr>
          <p:cNvPr id="6" name="Marcador de texto 10"/>
          <p:cNvSpPr>
            <a:spLocks noGrp="1"/>
          </p:cNvSpPr>
          <p:nvPr>
            <p:ph type="body" sz="quarter" idx="18" hasCustomPrompt="1"/>
          </p:nvPr>
        </p:nvSpPr>
        <p:spPr>
          <a:xfrm>
            <a:off x="839416" y="3346351"/>
            <a:ext cx="3309936" cy="273685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400"/>
            </a:lvl4pPr>
            <a:lvl5pPr marL="1828800" indent="0" algn="ctr">
              <a:buNone/>
              <a:defRPr sz="1400"/>
            </a:lvl5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7" name="Marcador de texto 10"/>
          <p:cNvSpPr>
            <a:spLocks noGrp="1"/>
          </p:cNvSpPr>
          <p:nvPr>
            <p:ph type="body" sz="quarter" idx="19" hasCustomPrompt="1"/>
          </p:nvPr>
        </p:nvSpPr>
        <p:spPr>
          <a:xfrm>
            <a:off x="4440424" y="3346351"/>
            <a:ext cx="3311152" cy="273685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400"/>
            </a:lvl4pPr>
            <a:lvl5pPr marL="1828800" indent="0" algn="ctr">
              <a:buNone/>
              <a:defRPr sz="1400"/>
            </a:lvl5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8" name="Marcador de texto 10"/>
          <p:cNvSpPr>
            <a:spLocks noGrp="1"/>
          </p:cNvSpPr>
          <p:nvPr>
            <p:ph type="body" sz="quarter" idx="20" hasCustomPrompt="1"/>
          </p:nvPr>
        </p:nvSpPr>
        <p:spPr>
          <a:xfrm>
            <a:off x="8040222" y="3346351"/>
            <a:ext cx="3311151" cy="273685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400"/>
            </a:lvl4pPr>
            <a:lvl5pPr marL="1828800" indent="0" algn="ctr">
              <a:buNone/>
              <a:defRPr sz="1400"/>
            </a:lvl5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9" name="Marcador de imagen 5"/>
          <p:cNvSpPr>
            <a:spLocks noGrp="1"/>
          </p:cNvSpPr>
          <p:nvPr>
            <p:ph type="pic" sz="quarter" idx="21"/>
          </p:nvPr>
        </p:nvSpPr>
        <p:spPr>
          <a:xfrm>
            <a:off x="4440424" y="1690688"/>
            <a:ext cx="3311152" cy="1441450"/>
          </a:xfrm>
        </p:spPr>
        <p:txBody>
          <a:bodyPr/>
          <a:lstStyle/>
          <a:p>
            <a:endParaRPr lang="en-GB" noProof="0" dirty="0"/>
          </a:p>
        </p:txBody>
      </p:sp>
      <p:sp>
        <p:nvSpPr>
          <p:cNvPr id="10" name="Marcador de imagen 5"/>
          <p:cNvSpPr>
            <a:spLocks noGrp="1"/>
          </p:cNvSpPr>
          <p:nvPr>
            <p:ph type="pic" sz="quarter" idx="22"/>
          </p:nvPr>
        </p:nvSpPr>
        <p:spPr>
          <a:xfrm>
            <a:off x="838200" y="1690688"/>
            <a:ext cx="3311152" cy="1441450"/>
          </a:xfrm>
        </p:spPr>
        <p:txBody>
          <a:bodyPr/>
          <a:lstStyle/>
          <a:p>
            <a:endParaRPr lang="en-GB" noProof="0" dirty="0"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Rows 3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texto 10"/>
          <p:cNvSpPr>
            <a:spLocks noGrp="1"/>
          </p:cNvSpPr>
          <p:nvPr>
            <p:ph type="body" sz="quarter" idx="18" hasCustomPrompt="1"/>
          </p:nvPr>
        </p:nvSpPr>
        <p:spPr>
          <a:xfrm>
            <a:off x="2103621" y="3922137"/>
            <a:ext cx="2026521" cy="2736413"/>
          </a:xfrm>
        </p:spPr>
        <p:txBody>
          <a:bodyPr>
            <a:no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10" name="Marcador de imagen 5"/>
          <p:cNvSpPr>
            <a:spLocks noGrp="1"/>
          </p:cNvSpPr>
          <p:nvPr>
            <p:ph type="pic" sz="quarter" idx="22"/>
          </p:nvPr>
        </p:nvSpPr>
        <p:spPr>
          <a:xfrm>
            <a:off x="838201" y="3922137"/>
            <a:ext cx="1082654" cy="1122405"/>
          </a:xfrm>
        </p:spPr>
        <p:txBody>
          <a:bodyPr/>
          <a:lstStyle/>
          <a:p>
            <a:endParaRPr lang="en-GB" noProof="0" dirty="0"/>
          </a:p>
        </p:txBody>
      </p:sp>
      <p:sp>
        <p:nvSpPr>
          <p:cNvPr id="18" name="Marcador de texto 10"/>
          <p:cNvSpPr>
            <a:spLocks noGrp="1"/>
          </p:cNvSpPr>
          <p:nvPr>
            <p:ph type="body" sz="quarter" idx="23" hasCustomPrompt="1"/>
          </p:nvPr>
        </p:nvSpPr>
        <p:spPr>
          <a:xfrm>
            <a:off x="5715450" y="3922137"/>
            <a:ext cx="2026521" cy="2736413"/>
          </a:xfrm>
        </p:spPr>
        <p:txBody>
          <a:bodyPr>
            <a:no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19" name="Marcador de imagen 5"/>
          <p:cNvSpPr>
            <a:spLocks noGrp="1"/>
          </p:cNvSpPr>
          <p:nvPr>
            <p:ph type="pic" sz="quarter" idx="24"/>
          </p:nvPr>
        </p:nvSpPr>
        <p:spPr>
          <a:xfrm>
            <a:off x="4450030" y="3922137"/>
            <a:ext cx="1082654" cy="1122405"/>
          </a:xfrm>
        </p:spPr>
        <p:txBody>
          <a:bodyPr/>
          <a:lstStyle/>
          <a:p>
            <a:endParaRPr lang="en-GB" noProof="0" dirty="0"/>
          </a:p>
        </p:txBody>
      </p:sp>
      <p:sp>
        <p:nvSpPr>
          <p:cNvPr id="20" name="Marcador de texto 10"/>
          <p:cNvSpPr>
            <a:spLocks noGrp="1"/>
          </p:cNvSpPr>
          <p:nvPr>
            <p:ph type="body" sz="quarter" idx="25" hasCustomPrompt="1"/>
          </p:nvPr>
        </p:nvSpPr>
        <p:spPr>
          <a:xfrm>
            <a:off x="9327279" y="3922137"/>
            <a:ext cx="2026521" cy="2736413"/>
          </a:xfrm>
        </p:spPr>
        <p:txBody>
          <a:bodyPr>
            <a:no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21" name="Marcador de imagen 5"/>
          <p:cNvSpPr>
            <a:spLocks noGrp="1"/>
          </p:cNvSpPr>
          <p:nvPr>
            <p:ph type="pic" sz="quarter" idx="26"/>
          </p:nvPr>
        </p:nvSpPr>
        <p:spPr>
          <a:xfrm>
            <a:off x="8061859" y="3922137"/>
            <a:ext cx="1082654" cy="1122405"/>
          </a:xfrm>
        </p:spPr>
        <p:txBody>
          <a:bodyPr/>
          <a:lstStyle/>
          <a:p>
            <a:endParaRPr lang="en-GB" noProof="0" dirty="0"/>
          </a:p>
        </p:txBody>
      </p:sp>
      <p:sp>
        <p:nvSpPr>
          <p:cNvPr id="22" name="Marcador de imagen 5"/>
          <p:cNvSpPr>
            <a:spLocks noGrp="1"/>
          </p:cNvSpPr>
          <p:nvPr>
            <p:ph type="pic" sz="quarter" idx="27"/>
          </p:nvPr>
        </p:nvSpPr>
        <p:spPr>
          <a:xfrm>
            <a:off x="0" y="0"/>
            <a:ext cx="12192000" cy="3498040"/>
          </a:xfrm>
        </p:spPr>
        <p:txBody>
          <a:bodyPr/>
          <a:lstStyle/>
          <a:p>
            <a:endParaRPr lang="en-GB" noProof="0" dirty="0"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 Fu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noProof="0" dirty="0"/>
              <a:t>CLIC TO EDIT TITLE</a:t>
            </a:r>
            <a:endParaRPr lang="en-GB" dirty="0"/>
          </a:p>
        </p:txBody>
      </p:sp>
      <p:sp>
        <p:nvSpPr>
          <p:cNvPr id="11" name="Marcador de imagen 5"/>
          <p:cNvSpPr>
            <a:spLocks noGrp="1"/>
          </p:cNvSpPr>
          <p:nvPr>
            <p:ph type="pic" sz="quarter" idx="12"/>
          </p:nvPr>
        </p:nvSpPr>
        <p:spPr>
          <a:xfrm>
            <a:off x="838200" y="1690688"/>
            <a:ext cx="2449389" cy="1441450"/>
          </a:xfrm>
        </p:spPr>
        <p:txBody>
          <a:bodyPr/>
          <a:lstStyle/>
          <a:p>
            <a:endParaRPr lang="en-GB" noProof="0" dirty="0"/>
          </a:p>
        </p:txBody>
      </p:sp>
      <p:sp>
        <p:nvSpPr>
          <p:cNvPr id="12" name="Marcador de imagen 5"/>
          <p:cNvSpPr>
            <a:spLocks noGrp="1"/>
          </p:cNvSpPr>
          <p:nvPr>
            <p:ph type="pic" sz="quarter" idx="13"/>
          </p:nvPr>
        </p:nvSpPr>
        <p:spPr>
          <a:xfrm>
            <a:off x="3503712" y="1690688"/>
            <a:ext cx="2449389" cy="1441450"/>
          </a:xfrm>
        </p:spPr>
        <p:txBody>
          <a:bodyPr/>
          <a:lstStyle/>
          <a:p>
            <a:endParaRPr lang="en-GB" noProof="0" dirty="0"/>
          </a:p>
        </p:txBody>
      </p:sp>
      <p:sp>
        <p:nvSpPr>
          <p:cNvPr id="13" name="Marcador de imagen 5"/>
          <p:cNvSpPr>
            <a:spLocks noGrp="1"/>
          </p:cNvSpPr>
          <p:nvPr>
            <p:ph type="pic" sz="quarter" idx="14"/>
          </p:nvPr>
        </p:nvSpPr>
        <p:spPr>
          <a:xfrm>
            <a:off x="6240016" y="1690688"/>
            <a:ext cx="2449389" cy="1441450"/>
          </a:xfrm>
        </p:spPr>
        <p:txBody>
          <a:bodyPr/>
          <a:lstStyle/>
          <a:p>
            <a:endParaRPr lang="en-GB" noProof="0" dirty="0"/>
          </a:p>
        </p:txBody>
      </p:sp>
      <p:sp>
        <p:nvSpPr>
          <p:cNvPr id="14" name="Marcador de imagen 5"/>
          <p:cNvSpPr>
            <a:spLocks noGrp="1"/>
          </p:cNvSpPr>
          <p:nvPr>
            <p:ph type="pic" sz="quarter" idx="15"/>
          </p:nvPr>
        </p:nvSpPr>
        <p:spPr>
          <a:xfrm>
            <a:off x="8905528" y="1690688"/>
            <a:ext cx="2449389" cy="1441450"/>
          </a:xfrm>
        </p:spPr>
        <p:txBody>
          <a:bodyPr/>
          <a:lstStyle/>
          <a:p>
            <a:endParaRPr lang="en-GB" noProof="0" dirty="0"/>
          </a:p>
        </p:txBody>
      </p:sp>
      <p:sp>
        <p:nvSpPr>
          <p:cNvPr id="15" name="Marcador de texto 10"/>
          <p:cNvSpPr>
            <a:spLocks noGrp="1"/>
          </p:cNvSpPr>
          <p:nvPr>
            <p:ph type="body" sz="quarter" idx="16" hasCustomPrompt="1"/>
          </p:nvPr>
        </p:nvSpPr>
        <p:spPr>
          <a:xfrm>
            <a:off x="838205" y="3346351"/>
            <a:ext cx="2449513" cy="2736850"/>
          </a:xfrm>
        </p:spPr>
        <p:txBody>
          <a:bodyPr>
            <a:no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400"/>
            </a:lvl4pPr>
            <a:lvl5pPr marL="1828800" indent="0" algn="ctr">
              <a:buNone/>
              <a:defRPr sz="1400"/>
            </a:lvl5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16" name="Marcador de texto 10"/>
          <p:cNvSpPr>
            <a:spLocks noGrp="1"/>
          </p:cNvSpPr>
          <p:nvPr>
            <p:ph type="body" sz="quarter" idx="18" hasCustomPrompt="1"/>
          </p:nvPr>
        </p:nvSpPr>
        <p:spPr>
          <a:xfrm>
            <a:off x="6240021" y="3346351"/>
            <a:ext cx="2449513" cy="2736850"/>
          </a:xfrm>
        </p:spPr>
        <p:txBody>
          <a:bodyPr>
            <a:no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400"/>
            </a:lvl4pPr>
            <a:lvl5pPr marL="1828800" indent="0" algn="ctr">
              <a:buNone/>
              <a:defRPr sz="1400"/>
            </a:lvl5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17" name="Marcador de texto 10"/>
          <p:cNvSpPr>
            <a:spLocks noGrp="1"/>
          </p:cNvSpPr>
          <p:nvPr>
            <p:ph type="body" sz="quarter" idx="19" hasCustomPrompt="1"/>
          </p:nvPr>
        </p:nvSpPr>
        <p:spPr>
          <a:xfrm>
            <a:off x="8905533" y="3346351"/>
            <a:ext cx="2449513" cy="2736850"/>
          </a:xfrm>
        </p:spPr>
        <p:txBody>
          <a:bodyPr>
            <a:no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400"/>
            </a:lvl4pPr>
            <a:lvl5pPr marL="1828800" indent="0" algn="ctr">
              <a:buNone/>
              <a:defRPr sz="1400"/>
            </a:lvl5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18" name="Marcador de texto 10"/>
          <p:cNvSpPr>
            <a:spLocks noGrp="1"/>
          </p:cNvSpPr>
          <p:nvPr>
            <p:ph type="body" sz="quarter" idx="17" hasCustomPrompt="1"/>
          </p:nvPr>
        </p:nvSpPr>
        <p:spPr>
          <a:xfrm>
            <a:off x="3503717" y="3346351"/>
            <a:ext cx="2449513" cy="2736850"/>
          </a:xfrm>
        </p:spPr>
        <p:txBody>
          <a:bodyPr>
            <a:no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400"/>
            </a:lvl4pPr>
            <a:lvl5pPr marL="1828800" indent="0" algn="ctr">
              <a:buNone/>
              <a:defRPr sz="1400"/>
            </a:lvl5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imagen 5"/>
          <p:cNvSpPr>
            <a:spLocks noGrp="1"/>
          </p:cNvSpPr>
          <p:nvPr>
            <p:ph type="pic" sz="quarter" idx="14"/>
          </p:nvPr>
        </p:nvSpPr>
        <p:spPr>
          <a:xfrm>
            <a:off x="6318319" y="1928296"/>
            <a:ext cx="2089107" cy="2038534"/>
          </a:xfrm>
        </p:spPr>
        <p:txBody>
          <a:bodyPr/>
          <a:lstStyle/>
          <a:p>
            <a:endParaRPr lang="en-GB" noProof="0" dirty="0"/>
          </a:p>
        </p:txBody>
      </p:sp>
      <p:sp>
        <p:nvSpPr>
          <p:cNvPr id="7" name="Marcador de texto 10"/>
          <p:cNvSpPr>
            <a:spLocks noGrp="1"/>
          </p:cNvSpPr>
          <p:nvPr>
            <p:ph type="body" sz="quarter" idx="19" hasCustomPrompt="1"/>
          </p:nvPr>
        </p:nvSpPr>
        <p:spPr>
          <a:xfrm>
            <a:off x="3166647" y="1936166"/>
            <a:ext cx="2707034" cy="2005359"/>
          </a:xfrm>
        </p:spPr>
        <p:txBody>
          <a:bodyPr>
            <a:no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8" name="Marcador de texto 10"/>
          <p:cNvSpPr>
            <a:spLocks noGrp="1"/>
          </p:cNvSpPr>
          <p:nvPr>
            <p:ph type="body" sz="quarter" idx="20" hasCustomPrompt="1"/>
          </p:nvPr>
        </p:nvSpPr>
        <p:spPr>
          <a:xfrm>
            <a:off x="8646766" y="1928296"/>
            <a:ext cx="2707034" cy="2038534"/>
          </a:xfrm>
        </p:spPr>
        <p:txBody>
          <a:bodyPr>
            <a:no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9" name="Marcador de imagen 5"/>
          <p:cNvSpPr>
            <a:spLocks noGrp="1"/>
          </p:cNvSpPr>
          <p:nvPr>
            <p:ph type="pic" sz="quarter" idx="21"/>
          </p:nvPr>
        </p:nvSpPr>
        <p:spPr>
          <a:xfrm>
            <a:off x="838200" y="1928296"/>
            <a:ext cx="2089107" cy="2013229"/>
          </a:xfrm>
        </p:spPr>
        <p:txBody>
          <a:bodyPr/>
          <a:lstStyle/>
          <a:p>
            <a:endParaRPr lang="en-GB" noProof="0" dirty="0"/>
          </a:p>
        </p:txBody>
      </p:sp>
      <p:sp>
        <p:nvSpPr>
          <p:cNvPr id="11" name="Marcador de imagen 5"/>
          <p:cNvSpPr>
            <a:spLocks noGrp="1"/>
          </p:cNvSpPr>
          <p:nvPr>
            <p:ph type="pic" sz="quarter" idx="22"/>
          </p:nvPr>
        </p:nvSpPr>
        <p:spPr>
          <a:xfrm>
            <a:off x="6318319" y="4196568"/>
            <a:ext cx="2089107" cy="2038534"/>
          </a:xfrm>
        </p:spPr>
        <p:txBody>
          <a:bodyPr/>
          <a:lstStyle/>
          <a:p>
            <a:endParaRPr lang="en-GB" noProof="0" dirty="0"/>
          </a:p>
        </p:txBody>
      </p:sp>
      <p:sp>
        <p:nvSpPr>
          <p:cNvPr id="12" name="Marcador de texto 10"/>
          <p:cNvSpPr>
            <a:spLocks noGrp="1"/>
          </p:cNvSpPr>
          <p:nvPr>
            <p:ph type="body" sz="quarter" idx="23" hasCustomPrompt="1"/>
          </p:nvPr>
        </p:nvSpPr>
        <p:spPr>
          <a:xfrm>
            <a:off x="3166647" y="4204438"/>
            <a:ext cx="2707034" cy="2005359"/>
          </a:xfrm>
        </p:spPr>
        <p:txBody>
          <a:bodyPr>
            <a:no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13" name="Marcador de texto 10"/>
          <p:cNvSpPr>
            <a:spLocks noGrp="1"/>
          </p:cNvSpPr>
          <p:nvPr>
            <p:ph type="body" sz="quarter" idx="24" hasCustomPrompt="1"/>
          </p:nvPr>
        </p:nvSpPr>
        <p:spPr>
          <a:xfrm>
            <a:off x="8646766" y="4196568"/>
            <a:ext cx="2707034" cy="2038534"/>
          </a:xfrm>
        </p:spPr>
        <p:txBody>
          <a:bodyPr>
            <a:no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14" name="Marcador de imagen 5"/>
          <p:cNvSpPr>
            <a:spLocks noGrp="1"/>
          </p:cNvSpPr>
          <p:nvPr>
            <p:ph type="pic" sz="quarter" idx="25"/>
          </p:nvPr>
        </p:nvSpPr>
        <p:spPr>
          <a:xfrm>
            <a:off x="838200" y="4196568"/>
            <a:ext cx="2089107" cy="2013229"/>
          </a:xfrm>
        </p:spPr>
        <p:txBody>
          <a:bodyPr/>
          <a:lstStyle/>
          <a:p>
            <a:endParaRPr lang="en-GB" noProof="0" dirty="0"/>
          </a:p>
        </p:txBody>
      </p:sp>
      <p:sp>
        <p:nvSpPr>
          <p:cNvPr id="15" name="Título 1"/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GB" noProof="0" dirty="0"/>
              <a:t>CLIC TO EDIT TITLE</a:t>
            </a:r>
            <a:endParaRPr lang="en-GB" dirty="0"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Marcador de texto 10"/>
          <p:cNvSpPr>
            <a:spLocks noGrp="1"/>
          </p:cNvSpPr>
          <p:nvPr>
            <p:ph type="body" sz="quarter" idx="27" hasCustomPrompt="1"/>
          </p:nvPr>
        </p:nvSpPr>
        <p:spPr>
          <a:xfrm>
            <a:off x="2103621" y="1982874"/>
            <a:ext cx="2026521" cy="1588810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0"/>
            <a:r>
              <a:rPr lang="en-GB" noProof="0" dirty="0"/>
              <a:t>Second level</a:t>
            </a:r>
          </a:p>
          <a:p>
            <a:pPr lvl="0"/>
            <a:r>
              <a:rPr lang="en-GB" noProof="0" dirty="0"/>
              <a:t>Third level</a:t>
            </a:r>
          </a:p>
          <a:p>
            <a:pPr lvl="0"/>
            <a:r>
              <a:rPr lang="en-GB" noProof="0" dirty="0"/>
              <a:t>Fourth level</a:t>
            </a:r>
          </a:p>
          <a:p>
            <a:pPr lvl="0"/>
            <a:r>
              <a:rPr lang="en-GB" noProof="0" dirty="0"/>
              <a:t>Fifth level</a:t>
            </a:r>
          </a:p>
        </p:txBody>
      </p:sp>
      <p:sp>
        <p:nvSpPr>
          <p:cNvPr id="11" name="Marcador de imagen 5"/>
          <p:cNvSpPr>
            <a:spLocks noGrp="1"/>
          </p:cNvSpPr>
          <p:nvPr>
            <p:ph type="pic" sz="quarter" idx="28"/>
          </p:nvPr>
        </p:nvSpPr>
        <p:spPr>
          <a:xfrm>
            <a:off x="838201" y="1982873"/>
            <a:ext cx="1082654" cy="1122405"/>
          </a:xfrm>
        </p:spPr>
        <p:txBody>
          <a:bodyPr/>
          <a:lstStyle/>
          <a:p>
            <a:endParaRPr lang="en-GB" noProof="0" dirty="0"/>
          </a:p>
        </p:txBody>
      </p:sp>
      <p:sp>
        <p:nvSpPr>
          <p:cNvPr id="12" name="Marcador de texto 10"/>
          <p:cNvSpPr>
            <a:spLocks noGrp="1"/>
          </p:cNvSpPr>
          <p:nvPr>
            <p:ph type="body" sz="quarter" idx="29" hasCustomPrompt="1"/>
          </p:nvPr>
        </p:nvSpPr>
        <p:spPr>
          <a:xfrm>
            <a:off x="5715450" y="1982873"/>
            <a:ext cx="2026521" cy="1588811"/>
          </a:xfrm>
        </p:spPr>
        <p:txBody>
          <a:bodyPr/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0"/>
            <a:r>
              <a:rPr lang="en-GB" noProof="0" dirty="0"/>
              <a:t>Second level</a:t>
            </a:r>
          </a:p>
          <a:p>
            <a:pPr lvl="0"/>
            <a:r>
              <a:rPr lang="en-GB" noProof="0" dirty="0"/>
              <a:t>Third level</a:t>
            </a:r>
          </a:p>
          <a:p>
            <a:pPr lvl="0"/>
            <a:r>
              <a:rPr lang="en-GB" noProof="0" dirty="0"/>
              <a:t>Fourth level</a:t>
            </a:r>
          </a:p>
          <a:p>
            <a:pPr lvl="0"/>
            <a:r>
              <a:rPr lang="en-GB" noProof="0" dirty="0"/>
              <a:t>Fifth level</a:t>
            </a:r>
          </a:p>
        </p:txBody>
      </p:sp>
      <p:sp>
        <p:nvSpPr>
          <p:cNvPr id="13" name="Marcador de imagen 5"/>
          <p:cNvSpPr>
            <a:spLocks noGrp="1"/>
          </p:cNvSpPr>
          <p:nvPr>
            <p:ph type="pic" sz="quarter" idx="30"/>
          </p:nvPr>
        </p:nvSpPr>
        <p:spPr>
          <a:xfrm>
            <a:off x="4450030" y="1982873"/>
            <a:ext cx="1082654" cy="1122405"/>
          </a:xfrm>
        </p:spPr>
        <p:txBody>
          <a:bodyPr/>
          <a:lstStyle/>
          <a:p>
            <a:endParaRPr lang="en-GB" noProof="0" dirty="0"/>
          </a:p>
        </p:txBody>
      </p:sp>
      <p:sp>
        <p:nvSpPr>
          <p:cNvPr id="14" name="Marcador de texto 10"/>
          <p:cNvSpPr>
            <a:spLocks noGrp="1"/>
          </p:cNvSpPr>
          <p:nvPr>
            <p:ph type="body" sz="quarter" idx="31" hasCustomPrompt="1"/>
          </p:nvPr>
        </p:nvSpPr>
        <p:spPr>
          <a:xfrm>
            <a:off x="9327279" y="1982873"/>
            <a:ext cx="2026521" cy="1588811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0"/>
            <a:r>
              <a:rPr lang="en-GB" noProof="0" dirty="0"/>
              <a:t>Second level</a:t>
            </a:r>
          </a:p>
          <a:p>
            <a:pPr lvl="0"/>
            <a:r>
              <a:rPr lang="en-GB" noProof="0" dirty="0"/>
              <a:t>Third level</a:t>
            </a:r>
          </a:p>
          <a:p>
            <a:pPr lvl="0"/>
            <a:r>
              <a:rPr lang="en-GB" noProof="0" dirty="0"/>
              <a:t>Fourth level</a:t>
            </a:r>
          </a:p>
          <a:p>
            <a:pPr lvl="0"/>
            <a:r>
              <a:rPr lang="en-GB" noProof="0" dirty="0"/>
              <a:t>Fifth level</a:t>
            </a:r>
          </a:p>
        </p:txBody>
      </p:sp>
      <p:sp>
        <p:nvSpPr>
          <p:cNvPr id="15" name="Marcador de imagen 5"/>
          <p:cNvSpPr>
            <a:spLocks noGrp="1"/>
          </p:cNvSpPr>
          <p:nvPr>
            <p:ph type="pic" sz="quarter" idx="32"/>
          </p:nvPr>
        </p:nvSpPr>
        <p:spPr>
          <a:xfrm>
            <a:off x="8061859" y="1982873"/>
            <a:ext cx="1082654" cy="1122405"/>
          </a:xfrm>
        </p:spPr>
        <p:txBody>
          <a:bodyPr/>
          <a:lstStyle/>
          <a:p>
            <a:endParaRPr lang="en-GB" noProof="0" dirty="0"/>
          </a:p>
        </p:txBody>
      </p:sp>
      <p:sp>
        <p:nvSpPr>
          <p:cNvPr id="29" name="Marcador de texto 10"/>
          <p:cNvSpPr>
            <a:spLocks noGrp="1"/>
          </p:cNvSpPr>
          <p:nvPr>
            <p:ph type="body" sz="quarter" idx="35" hasCustomPrompt="1"/>
          </p:nvPr>
        </p:nvSpPr>
        <p:spPr>
          <a:xfrm>
            <a:off x="3436769" y="4400817"/>
            <a:ext cx="2026521" cy="1588811"/>
          </a:xfrm>
        </p:spPr>
        <p:txBody>
          <a:bodyPr>
            <a:no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400"/>
            </a:lvl4pPr>
            <a:lvl5pPr marL="1828800" indent="0" algn="ctr">
              <a:buNone/>
              <a:defRPr sz="1400"/>
            </a:lvl5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0"/>
            <a:r>
              <a:rPr lang="en-GB" noProof="0" dirty="0"/>
              <a:t>Second level</a:t>
            </a:r>
          </a:p>
          <a:p>
            <a:pPr lvl="0"/>
            <a:r>
              <a:rPr lang="en-GB" noProof="0" dirty="0"/>
              <a:t>Third level</a:t>
            </a:r>
          </a:p>
          <a:p>
            <a:pPr lvl="0"/>
            <a:r>
              <a:rPr lang="en-GB" noProof="0" dirty="0"/>
              <a:t>Fourth level</a:t>
            </a:r>
          </a:p>
          <a:p>
            <a:pPr lvl="0"/>
            <a:r>
              <a:rPr lang="en-GB" noProof="0" dirty="0"/>
              <a:t>Fifth level</a:t>
            </a:r>
          </a:p>
        </p:txBody>
      </p:sp>
      <p:sp>
        <p:nvSpPr>
          <p:cNvPr id="30" name="Marcador de imagen 5"/>
          <p:cNvSpPr>
            <a:spLocks noGrp="1"/>
          </p:cNvSpPr>
          <p:nvPr>
            <p:ph type="pic" sz="quarter" idx="36"/>
          </p:nvPr>
        </p:nvSpPr>
        <p:spPr>
          <a:xfrm>
            <a:off x="2171349" y="4400817"/>
            <a:ext cx="1082654" cy="1122405"/>
          </a:xfrm>
        </p:spPr>
        <p:txBody>
          <a:bodyPr/>
          <a:lstStyle/>
          <a:p>
            <a:endParaRPr lang="en-GB" noProof="0" dirty="0"/>
          </a:p>
        </p:txBody>
      </p:sp>
      <p:sp>
        <p:nvSpPr>
          <p:cNvPr id="31" name="Marcador de texto 10"/>
          <p:cNvSpPr>
            <a:spLocks noGrp="1"/>
          </p:cNvSpPr>
          <p:nvPr>
            <p:ph type="body" sz="quarter" idx="37" hasCustomPrompt="1"/>
          </p:nvPr>
        </p:nvSpPr>
        <p:spPr>
          <a:xfrm>
            <a:off x="7048598" y="4400817"/>
            <a:ext cx="2026521" cy="1588811"/>
          </a:xfrm>
        </p:spPr>
        <p:txBody>
          <a:bodyPr>
            <a:no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400"/>
            </a:lvl4pPr>
            <a:lvl5pPr marL="1828800" indent="0" algn="ctr">
              <a:buNone/>
              <a:defRPr sz="1400"/>
            </a:lvl5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0"/>
            <a:r>
              <a:rPr lang="en-GB" noProof="0" dirty="0"/>
              <a:t>Second level</a:t>
            </a:r>
          </a:p>
          <a:p>
            <a:pPr lvl="0"/>
            <a:r>
              <a:rPr lang="en-GB" noProof="0" dirty="0"/>
              <a:t>Third level</a:t>
            </a:r>
          </a:p>
          <a:p>
            <a:pPr lvl="0"/>
            <a:r>
              <a:rPr lang="en-GB" noProof="0" dirty="0"/>
              <a:t>Fourth level</a:t>
            </a:r>
          </a:p>
          <a:p>
            <a:pPr lvl="0"/>
            <a:r>
              <a:rPr lang="en-GB" noProof="0" dirty="0"/>
              <a:t>Fifth level</a:t>
            </a:r>
          </a:p>
        </p:txBody>
      </p:sp>
      <p:sp>
        <p:nvSpPr>
          <p:cNvPr id="32" name="Marcador de imagen 5"/>
          <p:cNvSpPr>
            <a:spLocks noGrp="1"/>
          </p:cNvSpPr>
          <p:nvPr>
            <p:ph type="pic" sz="quarter" idx="38"/>
          </p:nvPr>
        </p:nvSpPr>
        <p:spPr>
          <a:xfrm>
            <a:off x="5783178" y="4400817"/>
            <a:ext cx="1082654" cy="1122405"/>
          </a:xfrm>
        </p:spPr>
        <p:txBody>
          <a:bodyPr/>
          <a:lstStyle/>
          <a:p>
            <a:endParaRPr lang="en-GB" noProof="0" dirty="0"/>
          </a:p>
        </p:txBody>
      </p:sp>
      <p:sp>
        <p:nvSpPr>
          <p:cNvPr id="33" name="Título 1"/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GB" noProof="0" dirty="0"/>
              <a:t>CLIC TO EDIT TITLE</a:t>
            </a:r>
            <a:endParaRPr lang="en-GB" dirty="0"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Items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Marcador de texto 10"/>
          <p:cNvSpPr>
            <a:spLocks noGrp="1"/>
          </p:cNvSpPr>
          <p:nvPr>
            <p:ph type="body" sz="quarter" idx="27" hasCustomPrompt="1"/>
          </p:nvPr>
        </p:nvSpPr>
        <p:spPr>
          <a:xfrm>
            <a:off x="1003674" y="3314876"/>
            <a:ext cx="1820746" cy="2116291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0"/>
            <a:r>
              <a:rPr lang="en-GB" noProof="0" dirty="0"/>
              <a:t>Second level</a:t>
            </a:r>
          </a:p>
          <a:p>
            <a:pPr lvl="0"/>
            <a:r>
              <a:rPr lang="en-GB" noProof="0" dirty="0"/>
              <a:t>Third level</a:t>
            </a:r>
          </a:p>
          <a:p>
            <a:pPr lvl="0"/>
            <a:r>
              <a:rPr lang="en-GB" noProof="0" dirty="0"/>
              <a:t>Fourth level</a:t>
            </a:r>
          </a:p>
          <a:p>
            <a:pPr lvl="0"/>
            <a:r>
              <a:rPr lang="en-GB" noProof="0" dirty="0"/>
              <a:t>Fifth level</a:t>
            </a:r>
          </a:p>
        </p:txBody>
      </p:sp>
      <p:sp>
        <p:nvSpPr>
          <p:cNvPr id="11" name="Marcador de imagen 5"/>
          <p:cNvSpPr>
            <a:spLocks noGrp="1"/>
          </p:cNvSpPr>
          <p:nvPr>
            <p:ph type="pic" sz="quarter" idx="28"/>
          </p:nvPr>
        </p:nvSpPr>
        <p:spPr>
          <a:xfrm>
            <a:off x="1394709" y="1983523"/>
            <a:ext cx="1082654" cy="1122405"/>
          </a:xfrm>
        </p:spPr>
        <p:txBody>
          <a:bodyPr/>
          <a:lstStyle/>
          <a:p>
            <a:endParaRPr lang="en-GB" noProof="0" dirty="0"/>
          </a:p>
        </p:txBody>
      </p:sp>
      <p:sp>
        <p:nvSpPr>
          <p:cNvPr id="33" name="Título 1"/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GB" noProof="0" dirty="0"/>
              <a:t>CLIC TO EDIT TITLE</a:t>
            </a:r>
            <a:endParaRPr lang="en-GB" dirty="0"/>
          </a:p>
        </p:txBody>
      </p:sp>
      <p:sp>
        <p:nvSpPr>
          <p:cNvPr id="16" name="Marcador de texto 10"/>
          <p:cNvSpPr>
            <a:spLocks noGrp="1"/>
          </p:cNvSpPr>
          <p:nvPr>
            <p:ph type="body" sz="quarter" idx="29" hasCustomPrompt="1"/>
          </p:nvPr>
        </p:nvSpPr>
        <p:spPr>
          <a:xfrm>
            <a:off x="3059540" y="4653666"/>
            <a:ext cx="1820746" cy="2116291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0"/>
            <a:r>
              <a:rPr lang="en-GB" noProof="0" dirty="0"/>
              <a:t>Second level</a:t>
            </a:r>
          </a:p>
          <a:p>
            <a:pPr lvl="0"/>
            <a:r>
              <a:rPr lang="en-GB" noProof="0" dirty="0"/>
              <a:t>Third level</a:t>
            </a:r>
          </a:p>
          <a:p>
            <a:pPr lvl="0"/>
            <a:r>
              <a:rPr lang="en-GB" noProof="0" dirty="0"/>
              <a:t>Fourth level</a:t>
            </a:r>
          </a:p>
          <a:p>
            <a:pPr lvl="0"/>
            <a:r>
              <a:rPr lang="en-GB" noProof="0" dirty="0"/>
              <a:t>Fifth level</a:t>
            </a:r>
          </a:p>
        </p:txBody>
      </p:sp>
      <p:sp>
        <p:nvSpPr>
          <p:cNvPr id="17" name="Marcador de imagen 5"/>
          <p:cNvSpPr>
            <a:spLocks noGrp="1"/>
          </p:cNvSpPr>
          <p:nvPr>
            <p:ph type="pic" sz="quarter" idx="30"/>
          </p:nvPr>
        </p:nvSpPr>
        <p:spPr>
          <a:xfrm>
            <a:off x="3450575" y="3322313"/>
            <a:ext cx="1082654" cy="1122405"/>
          </a:xfrm>
        </p:spPr>
        <p:txBody>
          <a:bodyPr/>
          <a:lstStyle/>
          <a:p>
            <a:endParaRPr lang="en-GB" noProof="0" dirty="0"/>
          </a:p>
        </p:txBody>
      </p:sp>
      <p:sp>
        <p:nvSpPr>
          <p:cNvPr id="22" name="Marcador de texto 10"/>
          <p:cNvSpPr>
            <a:spLocks noGrp="1"/>
          </p:cNvSpPr>
          <p:nvPr>
            <p:ph type="body" sz="quarter" idx="31" hasCustomPrompt="1"/>
          </p:nvPr>
        </p:nvSpPr>
        <p:spPr>
          <a:xfrm>
            <a:off x="5115406" y="3314876"/>
            <a:ext cx="1820746" cy="2116291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0"/>
            <a:r>
              <a:rPr lang="en-GB" noProof="0" dirty="0"/>
              <a:t>Second level</a:t>
            </a:r>
          </a:p>
          <a:p>
            <a:pPr lvl="0"/>
            <a:r>
              <a:rPr lang="en-GB" noProof="0" dirty="0"/>
              <a:t>Third level</a:t>
            </a:r>
          </a:p>
          <a:p>
            <a:pPr lvl="0"/>
            <a:r>
              <a:rPr lang="en-GB" noProof="0" dirty="0"/>
              <a:t>Fourth level</a:t>
            </a:r>
          </a:p>
          <a:p>
            <a:pPr lvl="0"/>
            <a:r>
              <a:rPr lang="en-GB" noProof="0" dirty="0"/>
              <a:t>Fifth level</a:t>
            </a:r>
          </a:p>
        </p:txBody>
      </p:sp>
      <p:sp>
        <p:nvSpPr>
          <p:cNvPr id="23" name="Marcador de imagen 5"/>
          <p:cNvSpPr>
            <a:spLocks noGrp="1"/>
          </p:cNvSpPr>
          <p:nvPr>
            <p:ph type="pic" sz="quarter" idx="32"/>
          </p:nvPr>
        </p:nvSpPr>
        <p:spPr>
          <a:xfrm>
            <a:off x="5506441" y="1983523"/>
            <a:ext cx="1082654" cy="1122405"/>
          </a:xfrm>
        </p:spPr>
        <p:txBody>
          <a:bodyPr/>
          <a:lstStyle/>
          <a:p>
            <a:endParaRPr lang="en-GB" noProof="0" dirty="0"/>
          </a:p>
        </p:txBody>
      </p:sp>
      <p:sp>
        <p:nvSpPr>
          <p:cNvPr id="24" name="Marcador de texto 10"/>
          <p:cNvSpPr>
            <a:spLocks noGrp="1"/>
          </p:cNvSpPr>
          <p:nvPr>
            <p:ph type="body" sz="quarter" idx="33" hasCustomPrompt="1"/>
          </p:nvPr>
        </p:nvSpPr>
        <p:spPr>
          <a:xfrm>
            <a:off x="7171272" y="4654966"/>
            <a:ext cx="1820746" cy="2116291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0"/>
            <a:r>
              <a:rPr lang="en-GB" noProof="0" dirty="0"/>
              <a:t>Second level</a:t>
            </a:r>
          </a:p>
          <a:p>
            <a:pPr lvl="0"/>
            <a:r>
              <a:rPr lang="en-GB" noProof="0" dirty="0"/>
              <a:t>Third level</a:t>
            </a:r>
          </a:p>
          <a:p>
            <a:pPr lvl="0"/>
            <a:r>
              <a:rPr lang="en-GB" noProof="0" dirty="0"/>
              <a:t>Fourth level</a:t>
            </a:r>
          </a:p>
          <a:p>
            <a:pPr lvl="0"/>
            <a:r>
              <a:rPr lang="en-GB" noProof="0" dirty="0"/>
              <a:t>Fifth level</a:t>
            </a:r>
          </a:p>
        </p:txBody>
      </p:sp>
      <p:sp>
        <p:nvSpPr>
          <p:cNvPr id="25" name="Marcador de imagen 5"/>
          <p:cNvSpPr>
            <a:spLocks noGrp="1"/>
          </p:cNvSpPr>
          <p:nvPr>
            <p:ph type="pic" sz="quarter" idx="34"/>
          </p:nvPr>
        </p:nvSpPr>
        <p:spPr>
          <a:xfrm>
            <a:off x="7562307" y="3323613"/>
            <a:ext cx="1082654" cy="1122405"/>
          </a:xfrm>
        </p:spPr>
        <p:txBody>
          <a:bodyPr/>
          <a:lstStyle/>
          <a:p>
            <a:endParaRPr lang="en-GB" noProof="0" dirty="0"/>
          </a:p>
        </p:txBody>
      </p:sp>
      <p:sp>
        <p:nvSpPr>
          <p:cNvPr id="26" name="Marcador de texto 10"/>
          <p:cNvSpPr>
            <a:spLocks noGrp="1"/>
          </p:cNvSpPr>
          <p:nvPr>
            <p:ph type="body" sz="quarter" idx="35" hasCustomPrompt="1"/>
          </p:nvPr>
        </p:nvSpPr>
        <p:spPr>
          <a:xfrm>
            <a:off x="9227138" y="3314876"/>
            <a:ext cx="1820746" cy="2116291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0"/>
            <a:r>
              <a:rPr lang="en-GB" noProof="0" dirty="0"/>
              <a:t>Second level</a:t>
            </a:r>
          </a:p>
          <a:p>
            <a:pPr lvl="0"/>
            <a:r>
              <a:rPr lang="en-GB" noProof="0" dirty="0"/>
              <a:t>Third level</a:t>
            </a:r>
          </a:p>
          <a:p>
            <a:pPr lvl="0"/>
            <a:r>
              <a:rPr lang="en-GB" noProof="0" dirty="0"/>
              <a:t>Fourth level</a:t>
            </a:r>
          </a:p>
          <a:p>
            <a:pPr lvl="0"/>
            <a:r>
              <a:rPr lang="en-GB" noProof="0" dirty="0"/>
              <a:t>Fifth level</a:t>
            </a:r>
          </a:p>
        </p:txBody>
      </p:sp>
      <p:sp>
        <p:nvSpPr>
          <p:cNvPr id="27" name="Marcador de imagen 5"/>
          <p:cNvSpPr>
            <a:spLocks noGrp="1"/>
          </p:cNvSpPr>
          <p:nvPr>
            <p:ph type="pic" sz="quarter" idx="36"/>
          </p:nvPr>
        </p:nvSpPr>
        <p:spPr>
          <a:xfrm>
            <a:off x="9618173" y="1983523"/>
            <a:ext cx="1082654" cy="1122405"/>
          </a:xfrm>
        </p:spPr>
        <p:txBody>
          <a:bodyPr/>
          <a:lstStyle/>
          <a:p>
            <a:endParaRPr lang="en-GB" noProof="0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Row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texto 10"/>
          <p:cNvSpPr>
            <a:spLocks noGrp="1"/>
          </p:cNvSpPr>
          <p:nvPr>
            <p:ph type="body" sz="quarter" idx="19" hasCustomPrompt="1"/>
          </p:nvPr>
        </p:nvSpPr>
        <p:spPr>
          <a:xfrm>
            <a:off x="3725106" y="920870"/>
            <a:ext cx="3664393" cy="2037122"/>
          </a:xfrm>
        </p:spPr>
        <p:txBody>
          <a:bodyPr>
            <a:no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8" name="Marcador de texto 10"/>
          <p:cNvSpPr>
            <a:spLocks noGrp="1"/>
          </p:cNvSpPr>
          <p:nvPr>
            <p:ph type="body" sz="quarter" idx="20" hasCustomPrompt="1"/>
          </p:nvPr>
        </p:nvSpPr>
        <p:spPr>
          <a:xfrm>
            <a:off x="7689407" y="919458"/>
            <a:ext cx="3664393" cy="2038534"/>
          </a:xfrm>
        </p:spPr>
        <p:txBody>
          <a:bodyPr>
            <a:no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10" name="Marcador de imagen 5"/>
          <p:cNvSpPr>
            <a:spLocks noGrp="1"/>
          </p:cNvSpPr>
          <p:nvPr>
            <p:ph type="pic" sz="quarter" idx="22"/>
          </p:nvPr>
        </p:nvSpPr>
        <p:spPr>
          <a:xfrm>
            <a:off x="0" y="3473493"/>
            <a:ext cx="12192000" cy="3384508"/>
          </a:xfrm>
        </p:spPr>
        <p:txBody>
          <a:bodyPr/>
          <a:lstStyle/>
          <a:p>
            <a:endParaRPr lang="en-GB" noProof="0" dirty="0"/>
          </a:p>
        </p:txBody>
      </p:sp>
      <p:sp>
        <p:nvSpPr>
          <p:cNvPr id="11" name="Título 1"/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2586998" cy="2592867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GB" noProof="0" dirty="0"/>
              <a:t>CLIC TO EDIT TITLE</a:t>
            </a:r>
            <a:endParaRPr lang="en-GB" dirty="0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Marcador de texto 10"/>
          <p:cNvSpPr>
            <a:spLocks noGrp="1"/>
          </p:cNvSpPr>
          <p:nvPr>
            <p:ph type="body" sz="quarter" idx="27" hasCustomPrompt="1"/>
          </p:nvPr>
        </p:nvSpPr>
        <p:spPr>
          <a:xfrm>
            <a:off x="2103621" y="1982874"/>
            <a:ext cx="2026521" cy="1588810"/>
          </a:xfrm>
        </p:spPr>
        <p:txBody>
          <a:bodyPr>
            <a:no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11" name="Marcador de imagen 5"/>
          <p:cNvSpPr>
            <a:spLocks noGrp="1"/>
          </p:cNvSpPr>
          <p:nvPr>
            <p:ph type="pic" sz="quarter" idx="28"/>
          </p:nvPr>
        </p:nvSpPr>
        <p:spPr>
          <a:xfrm>
            <a:off x="838201" y="1982873"/>
            <a:ext cx="1082654" cy="1122405"/>
          </a:xfrm>
        </p:spPr>
        <p:txBody>
          <a:bodyPr/>
          <a:lstStyle/>
          <a:p>
            <a:endParaRPr lang="en-GB" noProof="0" dirty="0"/>
          </a:p>
        </p:txBody>
      </p:sp>
      <p:sp>
        <p:nvSpPr>
          <p:cNvPr id="12" name="Marcador de texto 10"/>
          <p:cNvSpPr>
            <a:spLocks noGrp="1"/>
          </p:cNvSpPr>
          <p:nvPr>
            <p:ph type="body" sz="quarter" idx="29" hasCustomPrompt="1"/>
          </p:nvPr>
        </p:nvSpPr>
        <p:spPr>
          <a:xfrm>
            <a:off x="5715450" y="1982873"/>
            <a:ext cx="2026521" cy="1588811"/>
          </a:xfrm>
        </p:spPr>
        <p:txBody>
          <a:bodyPr>
            <a:no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13" name="Marcador de imagen 5"/>
          <p:cNvSpPr>
            <a:spLocks noGrp="1"/>
          </p:cNvSpPr>
          <p:nvPr>
            <p:ph type="pic" sz="quarter" idx="30"/>
          </p:nvPr>
        </p:nvSpPr>
        <p:spPr>
          <a:xfrm>
            <a:off x="4450030" y="1982873"/>
            <a:ext cx="1082654" cy="1122405"/>
          </a:xfrm>
        </p:spPr>
        <p:txBody>
          <a:bodyPr/>
          <a:lstStyle/>
          <a:p>
            <a:endParaRPr lang="en-GB" noProof="0" dirty="0"/>
          </a:p>
        </p:txBody>
      </p:sp>
      <p:sp>
        <p:nvSpPr>
          <p:cNvPr id="14" name="Marcador de texto 10"/>
          <p:cNvSpPr>
            <a:spLocks noGrp="1"/>
          </p:cNvSpPr>
          <p:nvPr>
            <p:ph type="body" sz="quarter" idx="31" hasCustomPrompt="1"/>
          </p:nvPr>
        </p:nvSpPr>
        <p:spPr>
          <a:xfrm>
            <a:off x="9327279" y="1982873"/>
            <a:ext cx="2026521" cy="1588811"/>
          </a:xfrm>
        </p:spPr>
        <p:txBody>
          <a:bodyPr>
            <a:no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15" name="Marcador de imagen 5"/>
          <p:cNvSpPr>
            <a:spLocks noGrp="1"/>
          </p:cNvSpPr>
          <p:nvPr>
            <p:ph type="pic" sz="quarter" idx="32"/>
          </p:nvPr>
        </p:nvSpPr>
        <p:spPr>
          <a:xfrm>
            <a:off x="8061859" y="1982873"/>
            <a:ext cx="1082654" cy="1122405"/>
          </a:xfrm>
        </p:spPr>
        <p:txBody>
          <a:bodyPr/>
          <a:lstStyle/>
          <a:p>
            <a:endParaRPr lang="en-GB" noProof="0" dirty="0"/>
          </a:p>
        </p:txBody>
      </p:sp>
      <p:sp>
        <p:nvSpPr>
          <p:cNvPr id="27" name="Marcador de texto 10"/>
          <p:cNvSpPr>
            <a:spLocks noGrp="1"/>
          </p:cNvSpPr>
          <p:nvPr>
            <p:ph type="body" sz="quarter" idx="33" hasCustomPrompt="1"/>
          </p:nvPr>
        </p:nvSpPr>
        <p:spPr>
          <a:xfrm>
            <a:off x="2103621" y="4400818"/>
            <a:ext cx="2026521" cy="1588810"/>
          </a:xfrm>
        </p:spPr>
        <p:txBody>
          <a:bodyPr>
            <a:no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28" name="Marcador de imagen 5"/>
          <p:cNvSpPr>
            <a:spLocks noGrp="1"/>
          </p:cNvSpPr>
          <p:nvPr>
            <p:ph type="pic" sz="quarter" idx="34"/>
          </p:nvPr>
        </p:nvSpPr>
        <p:spPr>
          <a:xfrm>
            <a:off x="838201" y="4400817"/>
            <a:ext cx="1082654" cy="1122405"/>
          </a:xfrm>
        </p:spPr>
        <p:txBody>
          <a:bodyPr/>
          <a:lstStyle/>
          <a:p>
            <a:endParaRPr lang="en-GB" noProof="0" dirty="0"/>
          </a:p>
        </p:txBody>
      </p:sp>
      <p:sp>
        <p:nvSpPr>
          <p:cNvPr id="29" name="Marcador de texto 10"/>
          <p:cNvSpPr>
            <a:spLocks noGrp="1"/>
          </p:cNvSpPr>
          <p:nvPr>
            <p:ph type="body" sz="quarter" idx="35" hasCustomPrompt="1"/>
          </p:nvPr>
        </p:nvSpPr>
        <p:spPr>
          <a:xfrm>
            <a:off x="5715450" y="4400817"/>
            <a:ext cx="2026521" cy="1588811"/>
          </a:xfrm>
        </p:spPr>
        <p:txBody>
          <a:bodyPr>
            <a:no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30" name="Marcador de imagen 5"/>
          <p:cNvSpPr>
            <a:spLocks noGrp="1"/>
          </p:cNvSpPr>
          <p:nvPr>
            <p:ph type="pic" sz="quarter" idx="36"/>
          </p:nvPr>
        </p:nvSpPr>
        <p:spPr>
          <a:xfrm>
            <a:off x="4450030" y="4400817"/>
            <a:ext cx="1082654" cy="1122405"/>
          </a:xfrm>
        </p:spPr>
        <p:txBody>
          <a:bodyPr/>
          <a:lstStyle/>
          <a:p>
            <a:endParaRPr lang="en-GB" noProof="0" dirty="0"/>
          </a:p>
        </p:txBody>
      </p:sp>
      <p:sp>
        <p:nvSpPr>
          <p:cNvPr id="31" name="Marcador de texto 10"/>
          <p:cNvSpPr>
            <a:spLocks noGrp="1"/>
          </p:cNvSpPr>
          <p:nvPr>
            <p:ph type="body" sz="quarter" idx="37" hasCustomPrompt="1"/>
          </p:nvPr>
        </p:nvSpPr>
        <p:spPr>
          <a:xfrm>
            <a:off x="9327279" y="4400817"/>
            <a:ext cx="2026521" cy="1588811"/>
          </a:xfrm>
        </p:spPr>
        <p:txBody>
          <a:bodyPr>
            <a:no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32" name="Marcador de imagen 5"/>
          <p:cNvSpPr>
            <a:spLocks noGrp="1"/>
          </p:cNvSpPr>
          <p:nvPr>
            <p:ph type="pic" sz="quarter" idx="38"/>
          </p:nvPr>
        </p:nvSpPr>
        <p:spPr>
          <a:xfrm>
            <a:off x="8061859" y="4400817"/>
            <a:ext cx="1082654" cy="1122405"/>
          </a:xfrm>
        </p:spPr>
        <p:txBody>
          <a:bodyPr/>
          <a:lstStyle/>
          <a:p>
            <a:endParaRPr lang="en-GB" noProof="0" dirty="0"/>
          </a:p>
        </p:txBody>
      </p:sp>
      <p:sp>
        <p:nvSpPr>
          <p:cNvPr id="33" name="Título 1"/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GB" noProof="0" dirty="0"/>
              <a:t>CLIC TO EDIT TITLE</a:t>
            </a:r>
            <a:endParaRPr lang="en-GB" dirty="0"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2 Col Full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GB" noProof="0" dirty="0"/>
              <a:t>CLIC TO EDIT TITLE</a:t>
            </a:r>
            <a:endParaRPr lang="en-GB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noProof="0" dirty="0"/>
              <a:t>Click to edit the Master text style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 noProof="0" dirty="0"/>
              <a:t>Click to edit the Master text style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noProof="0" dirty="0"/>
              <a:t>Click to edit the Master text style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 noProof="0" dirty="0"/>
              <a:t>Click to edit the Master text style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op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noProof="0" dirty="0"/>
              <a:t>CLIC TO EDIT TITLE</a:t>
            </a:r>
            <a:endParaRPr lang="en-GB" dirty="0"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Lef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6976700" y="457200"/>
            <a:ext cx="4493190" cy="1600200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GB" noProof="0" dirty="0"/>
              <a:t>CLIC TO EDIT TITLE</a:t>
            </a:r>
          </a:p>
        </p:txBody>
      </p:sp>
      <p:sp>
        <p:nvSpPr>
          <p:cNvPr id="3" name="Marcador de imagen 2"/>
          <p:cNvSpPr>
            <a:spLocks noGrp="1"/>
          </p:cNvSpPr>
          <p:nvPr>
            <p:ph type="pic" idx="1"/>
          </p:nvPr>
        </p:nvSpPr>
        <p:spPr>
          <a:xfrm>
            <a:off x="0" y="0"/>
            <a:ext cx="6098046" cy="6858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 hasCustomPrompt="1"/>
          </p:nvPr>
        </p:nvSpPr>
        <p:spPr>
          <a:xfrm>
            <a:off x="6976700" y="2057400"/>
            <a:ext cx="4493190" cy="128108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noProof="0" dirty="0"/>
              <a:t>Click to edit the Master text style</a:t>
            </a:r>
          </a:p>
        </p:txBody>
      </p:sp>
      <p:sp>
        <p:nvSpPr>
          <p:cNvPr id="5" name="Marcador de texto 3"/>
          <p:cNvSpPr>
            <a:spLocks noGrp="1"/>
          </p:cNvSpPr>
          <p:nvPr>
            <p:ph type="body" sz="half" idx="10" hasCustomPrompt="1"/>
          </p:nvPr>
        </p:nvSpPr>
        <p:spPr>
          <a:xfrm>
            <a:off x="6976700" y="3511847"/>
            <a:ext cx="4493190" cy="128108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noProof="0" dirty="0"/>
              <a:t>Click to edit the Master text style</a:t>
            </a:r>
          </a:p>
        </p:txBody>
      </p:sp>
      <p:sp>
        <p:nvSpPr>
          <p:cNvPr id="6" name="Marcador de texto 3"/>
          <p:cNvSpPr>
            <a:spLocks noGrp="1"/>
          </p:cNvSpPr>
          <p:nvPr>
            <p:ph type="body" sz="half" idx="11" hasCustomPrompt="1"/>
          </p:nvPr>
        </p:nvSpPr>
        <p:spPr>
          <a:xfrm>
            <a:off x="6976700" y="4966294"/>
            <a:ext cx="4493190" cy="128108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noProof="0" dirty="0"/>
              <a:t>Click to edit the Master text style</a:t>
            </a:r>
          </a:p>
        </p:txBody>
      </p:sp>
    </p:spTree>
    <p:extLst>
      <p:ext uri="{BB962C8B-B14F-4D97-AF65-F5344CB8AC3E}">
        <p14:creationId xmlns:p14="http://schemas.microsoft.com/office/powerpoint/2010/main" val="3383937208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1_Right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GB" noProof="0" dirty="0"/>
              <a:t>CLIC TO EDIT TITLE</a:t>
            </a:r>
            <a:endParaRPr lang="en-GB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noProof="0" dirty="0"/>
              <a:t>Click to edit the Master text style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noProof="0" dirty="0"/>
              <a:t>Click to edit the Master text style</a:t>
            </a:r>
          </a:p>
        </p:txBody>
      </p:sp>
    </p:spTree>
    <p:extLst>
      <p:ext uri="{BB962C8B-B14F-4D97-AF65-F5344CB8AC3E}">
        <p14:creationId xmlns:p14="http://schemas.microsoft.com/office/powerpoint/2010/main" val="563067298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image 2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imagen 5"/>
          <p:cNvSpPr>
            <a:spLocks noGrp="1"/>
          </p:cNvSpPr>
          <p:nvPr>
            <p:ph type="pic" sz="quarter" idx="14"/>
          </p:nvPr>
        </p:nvSpPr>
        <p:spPr>
          <a:xfrm>
            <a:off x="6318319" y="4024735"/>
            <a:ext cx="2089107" cy="2038534"/>
          </a:xfrm>
        </p:spPr>
        <p:txBody>
          <a:bodyPr/>
          <a:lstStyle/>
          <a:p>
            <a:endParaRPr lang="en-GB" noProof="0" dirty="0"/>
          </a:p>
        </p:txBody>
      </p:sp>
      <p:sp>
        <p:nvSpPr>
          <p:cNvPr id="7" name="Marcador de texto 10"/>
          <p:cNvSpPr>
            <a:spLocks noGrp="1"/>
          </p:cNvSpPr>
          <p:nvPr>
            <p:ph type="body" sz="quarter" idx="19" hasCustomPrompt="1"/>
          </p:nvPr>
        </p:nvSpPr>
        <p:spPr>
          <a:xfrm>
            <a:off x="3166647" y="4032605"/>
            <a:ext cx="2707034" cy="2005359"/>
          </a:xfrm>
        </p:spPr>
        <p:txBody>
          <a:bodyPr>
            <a:no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8" name="Marcador de texto 10"/>
          <p:cNvSpPr>
            <a:spLocks noGrp="1"/>
          </p:cNvSpPr>
          <p:nvPr>
            <p:ph type="body" sz="quarter" idx="20" hasCustomPrompt="1"/>
          </p:nvPr>
        </p:nvSpPr>
        <p:spPr>
          <a:xfrm>
            <a:off x="8646766" y="4024735"/>
            <a:ext cx="2707034" cy="2038534"/>
          </a:xfrm>
        </p:spPr>
        <p:txBody>
          <a:bodyPr>
            <a:no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9" name="Marcador de imagen 5"/>
          <p:cNvSpPr>
            <a:spLocks noGrp="1"/>
          </p:cNvSpPr>
          <p:nvPr>
            <p:ph type="pic" sz="quarter" idx="21"/>
          </p:nvPr>
        </p:nvSpPr>
        <p:spPr>
          <a:xfrm>
            <a:off x="838200" y="4024735"/>
            <a:ext cx="2089107" cy="2013229"/>
          </a:xfrm>
        </p:spPr>
        <p:txBody>
          <a:bodyPr/>
          <a:lstStyle/>
          <a:p>
            <a:endParaRPr lang="en-GB" noProof="0" dirty="0"/>
          </a:p>
        </p:txBody>
      </p:sp>
      <p:sp>
        <p:nvSpPr>
          <p:cNvPr id="10" name="Marcador de imagen 5"/>
          <p:cNvSpPr>
            <a:spLocks noGrp="1"/>
          </p:cNvSpPr>
          <p:nvPr>
            <p:ph type="pic" sz="quarter" idx="22"/>
          </p:nvPr>
        </p:nvSpPr>
        <p:spPr>
          <a:xfrm>
            <a:off x="0" y="0"/>
            <a:ext cx="12192000" cy="3384508"/>
          </a:xfrm>
        </p:spPr>
        <p:txBody>
          <a:bodyPr/>
          <a:lstStyle/>
          <a:p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947010476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ttom image title 2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texto 10"/>
          <p:cNvSpPr>
            <a:spLocks noGrp="1"/>
          </p:cNvSpPr>
          <p:nvPr>
            <p:ph type="body" sz="quarter" idx="19" hasCustomPrompt="1"/>
          </p:nvPr>
        </p:nvSpPr>
        <p:spPr>
          <a:xfrm>
            <a:off x="3725106" y="920870"/>
            <a:ext cx="3664393" cy="2037122"/>
          </a:xfrm>
        </p:spPr>
        <p:txBody>
          <a:bodyPr>
            <a:no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8" name="Marcador de texto 10"/>
          <p:cNvSpPr>
            <a:spLocks noGrp="1"/>
          </p:cNvSpPr>
          <p:nvPr>
            <p:ph type="body" sz="quarter" idx="20" hasCustomPrompt="1"/>
          </p:nvPr>
        </p:nvSpPr>
        <p:spPr>
          <a:xfrm>
            <a:off x="7689407" y="919458"/>
            <a:ext cx="3664393" cy="2038534"/>
          </a:xfrm>
        </p:spPr>
        <p:txBody>
          <a:bodyPr>
            <a:no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10" name="Marcador de imagen 5"/>
          <p:cNvSpPr>
            <a:spLocks noGrp="1"/>
          </p:cNvSpPr>
          <p:nvPr>
            <p:ph type="pic" sz="quarter" idx="22"/>
          </p:nvPr>
        </p:nvSpPr>
        <p:spPr>
          <a:xfrm>
            <a:off x="0" y="3473493"/>
            <a:ext cx="12192000" cy="3384508"/>
          </a:xfrm>
        </p:spPr>
        <p:txBody>
          <a:bodyPr/>
          <a:lstStyle/>
          <a:p>
            <a:endParaRPr lang="en-GB" noProof="0" dirty="0"/>
          </a:p>
        </p:txBody>
      </p:sp>
      <p:sp>
        <p:nvSpPr>
          <p:cNvPr id="11" name="Título 1"/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2586998" cy="2592867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GB" noProof="0" dirty="0"/>
              <a:t>CLIC TO EDIT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41532253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ttom image 2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imagen 5"/>
          <p:cNvSpPr>
            <a:spLocks noGrp="1"/>
          </p:cNvSpPr>
          <p:nvPr>
            <p:ph type="pic" sz="quarter" idx="14"/>
          </p:nvPr>
        </p:nvSpPr>
        <p:spPr>
          <a:xfrm>
            <a:off x="6318319" y="649433"/>
            <a:ext cx="2089107" cy="2038534"/>
          </a:xfrm>
        </p:spPr>
        <p:txBody>
          <a:bodyPr/>
          <a:lstStyle/>
          <a:p>
            <a:endParaRPr lang="en-GB" noProof="0" dirty="0"/>
          </a:p>
        </p:txBody>
      </p:sp>
      <p:sp>
        <p:nvSpPr>
          <p:cNvPr id="7" name="Marcador de texto 10"/>
          <p:cNvSpPr>
            <a:spLocks noGrp="1"/>
          </p:cNvSpPr>
          <p:nvPr>
            <p:ph type="body" sz="quarter" idx="19" hasCustomPrompt="1"/>
          </p:nvPr>
        </p:nvSpPr>
        <p:spPr>
          <a:xfrm>
            <a:off x="3166647" y="657303"/>
            <a:ext cx="2707034" cy="2005359"/>
          </a:xfrm>
        </p:spPr>
        <p:txBody>
          <a:bodyPr>
            <a:no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8" name="Marcador de texto 10"/>
          <p:cNvSpPr>
            <a:spLocks noGrp="1"/>
          </p:cNvSpPr>
          <p:nvPr>
            <p:ph type="body" sz="quarter" idx="20" hasCustomPrompt="1"/>
          </p:nvPr>
        </p:nvSpPr>
        <p:spPr>
          <a:xfrm>
            <a:off x="8646766" y="649433"/>
            <a:ext cx="2707034" cy="2038534"/>
          </a:xfrm>
        </p:spPr>
        <p:txBody>
          <a:bodyPr>
            <a:no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9" name="Marcador de imagen 5"/>
          <p:cNvSpPr>
            <a:spLocks noGrp="1"/>
          </p:cNvSpPr>
          <p:nvPr>
            <p:ph type="pic" sz="quarter" idx="21"/>
          </p:nvPr>
        </p:nvSpPr>
        <p:spPr>
          <a:xfrm>
            <a:off x="838200" y="649433"/>
            <a:ext cx="2089107" cy="2013229"/>
          </a:xfrm>
        </p:spPr>
        <p:txBody>
          <a:bodyPr/>
          <a:lstStyle/>
          <a:p>
            <a:endParaRPr lang="en-GB" noProof="0" dirty="0"/>
          </a:p>
        </p:txBody>
      </p:sp>
      <p:sp>
        <p:nvSpPr>
          <p:cNvPr id="10" name="Marcador de imagen 5"/>
          <p:cNvSpPr>
            <a:spLocks noGrp="1"/>
          </p:cNvSpPr>
          <p:nvPr>
            <p:ph type="pic" sz="quarter" idx="22"/>
          </p:nvPr>
        </p:nvSpPr>
        <p:spPr>
          <a:xfrm>
            <a:off x="0" y="3473493"/>
            <a:ext cx="12192000" cy="3384508"/>
          </a:xfrm>
        </p:spPr>
        <p:txBody>
          <a:bodyPr/>
          <a:lstStyle/>
          <a:p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802934396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Image 3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texto 10"/>
          <p:cNvSpPr>
            <a:spLocks noGrp="1"/>
          </p:cNvSpPr>
          <p:nvPr>
            <p:ph type="body" sz="quarter" idx="18" hasCustomPrompt="1"/>
          </p:nvPr>
        </p:nvSpPr>
        <p:spPr>
          <a:xfrm>
            <a:off x="2103621" y="3922137"/>
            <a:ext cx="2026521" cy="2736413"/>
          </a:xfrm>
        </p:spPr>
        <p:txBody>
          <a:bodyPr>
            <a:no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10" name="Marcador de imagen 5"/>
          <p:cNvSpPr>
            <a:spLocks noGrp="1"/>
          </p:cNvSpPr>
          <p:nvPr>
            <p:ph type="pic" sz="quarter" idx="22"/>
          </p:nvPr>
        </p:nvSpPr>
        <p:spPr>
          <a:xfrm>
            <a:off x="838201" y="3922137"/>
            <a:ext cx="1082654" cy="1122405"/>
          </a:xfrm>
        </p:spPr>
        <p:txBody>
          <a:bodyPr/>
          <a:lstStyle/>
          <a:p>
            <a:endParaRPr lang="en-GB" noProof="0" dirty="0"/>
          </a:p>
        </p:txBody>
      </p:sp>
      <p:sp>
        <p:nvSpPr>
          <p:cNvPr id="18" name="Marcador de texto 10"/>
          <p:cNvSpPr>
            <a:spLocks noGrp="1"/>
          </p:cNvSpPr>
          <p:nvPr>
            <p:ph type="body" sz="quarter" idx="23" hasCustomPrompt="1"/>
          </p:nvPr>
        </p:nvSpPr>
        <p:spPr>
          <a:xfrm>
            <a:off x="5715450" y="3922137"/>
            <a:ext cx="2026521" cy="2736413"/>
          </a:xfrm>
        </p:spPr>
        <p:txBody>
          <a:bodyPr>
            <a:no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19" name="Marcador de imagen 5"/>
          <p:cNvSpPr>
            <a:spLocks noGrp="1"/>
          </p:cNvSpPr>
          <p:nvPr>
            <p:ph type="pic" sz="quarter" idx="24"/>
          </p:nvPr>
        </p:nvSpPr>
        <p:spPr>
          <a:xfrm>
            <a:off x="4450030" y="3922137"/>
            <a:ext cx="1082654" cy="1122405"/>
          </a:xfrm>
        </p:spPr>
        <p:txBody>
          <a:bodyPr/>
          <a:lstStyle/>
          <a:p>
            <a:endParaRPr lang="en-GB" noProof="0" dirty="0"/>
          </a:p>
        </p:txBody>
      </p:sp>
      <p:sp>
        <p:nvSpPr>
          <p:cNvPr id="20" name="Marcador de texto 10"/>
          <p:cNvSpPr>
            <a:spLocks noGrp="1"/>
          </p:cNvSpPr>
          <p:nvPr>
            <p:ph type="body" sz="quarter" idx="25" hasCustomPrompt="1"/>
          </p:nvPr>
        </p:nvSpPr>
        <p:spPr>
          <a:xfrm>
            <a:off x="9327279" y="3922137"/>
            <a:ext cx="2026521" cy="2736413"/>
          </a:xfrm>
        </p:spPr>
        <p:txBody>
          <a:bodyPr>
            <a:no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21" name="Marcador de imagen 5"/>
          <p:cNvSpPr>
            <a:spLocks noGrp="1"/>
          </p:cNvSpPr>
          <p:nvPr>
            <p:ph type="pic" sz="quarter" idx="26"/>
          </p:nvPr>
        </p:nvSpPr>
        <p:spPr>
          <a:xfrm>
            <a:off x="8061859" y="3922137"/>
            <a:ext cx="1082654" cy="1122405"/>
          </a:xfrm>
        </p:spPr>
        <p:txBody>
          <a:bodyPr/>
          <a:lstStyle/>
          <a:p>
            <a:endParaRPr lang="en-GB" noProof="0" dirty="0"/>
          </a:p>
        </p:txBody>
      </p:sp>
      <p:sp>
        <p:nvSpPr>
          <p:cNvPr id="22" name="Marcador de imagen 5"/>
          <p:cNvSpPr>
            <a:spLocks noGrp="1"/>
          </p:cNvSpPr>
          <p:nvPr>
            <p:ph type="pic" sz="quarter" idx="27"/>
          </p:nvPr>
        </p:nvSpPr>
        <p:spPr>
          <a:xfrm>
            <a:off x="0" y="0"/>
            <a:ext cx="12192000" cy="3498040"/>
          </a:xfrm>
        </p:spPr>
        <p:txBody>
          <a:bodyPr/>
          <a:lstStyle/>
          <a:p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0557526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Rows Pic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imagen 5"/>
          <p:cNvSpPr>
            <a:spLocks noGrp="1"/>
          </p:cNvSpPr>
          <p:nvPr>
            <p:ph type="pic" sz="quarter" idx="14"/>
          </p:nvPr>
        </p:nvSpPr>
        <p:spPr>
          <a:xfrm>
            <a:off x="6318319" y="4024735"/>
            <a:ext cx="2089107" cy="2038534"/>
          </a:xfrm>
        </p:spPr>
        <p:txBody>
          <a:bodyPr/>
          <a:lstStyle/>
          <a:p>
            <a:endParaRPr lang="en-GB" noProof="0" dirty="0"/>
          </a:p>
        </p:txBody>
      </p:sp>
      <p:sp>
        <p:nvSpPr>
          <p:cNvPr id="7" name="Marcador de texto 10"/>
          <p:cNvSpPr>
            <a:spLocks noGrp="1"/>
          </p:cNvSpPr>
          <p:nvPr>
            <p:ph type="body" sz="quarter" idx="19" hasCustomPrompt="1"/>
          </p:nvPr>
        </p:nvSpPr>
        <p:spPr>
          <a:xfrm>
            <a:off x="3166647" y="4032605"/>
            <a:ext cx="2707034" cy="2005359"/>
          </a:xfrm>
        </p:spPr>
        <p:txBody>
          <a:bodyPr>
            <a:no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8" name="Marcador de texto 10"/>
          <p:cNvSpPr>
            <a:spLocks noGrp="1"/>
          </p:cNvSpPr>
          <p:nvPr>
            <p:ph type="body" sz="quarter" idx="20" hasCustomPrompt="1"/>
          </p:nvPr>
        </p:nvSpPr>
        <p:spPr>
          <a:xfrm>
            <a:off x="8646766" y="4024735"/>
            <a:ext cx="2707034" cy="2038534"/>
          </a:xfrm>
        </p:spPr>
        <p:txBody>
          <a:bodyPr>
            <a:no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9" name="Marcador de imagen 5"/>
          <p:cNvSpPr>
            <a:spLocks noGrp="1"/>
          </p:cNvSpPr>
          <p:nvPr>
            <p:ph type="pic" sz="quarter" idx="21"/>
          </p:nvPr>
        </p:nvSpPr>
        <p:spPr>
          <a:xfrm>
            <a:off x="838200" y="4024735"/>
            <a:ext cx="2089107" cy="2013229"/>
          </a:xfrm>
        </p:spPr>
        <p:txBody>
          <a:bodyPr/>
          <a:lstStyle/>
          <a:p>
            <a:endParaRPr lang="en-GB" noProof="0" dirty="0"/>
          </a:p>
        </p:txBody>
      </p:sp>
      <p:sp>
        <p:nvSpPr>
          <p:cNvPr id="10" name="Marcador de imagen 5"/>
          <p:cNvSpPr>
            <a:spLocks noGrp="1"/>
          </p:cNvSpPr>
          <p:nvPr>
            <p:ph type="pic" sz="quarter" idx="22"/>
          </p:nvPr>
        </p:nvSpPr>
        <p:spPr>
          <a:xfrm>
            <a:off x="0" y="0"/>
            <a:ext cx="12192000" cy="3384508"/>
          </a:xfrm>
        </p:spPr>
        <p:txBody>
          <a:bodyPr/>
          <a:lstStyle/>
          <a:p>
            <a:endParaRPr lang="en-GB" noProof="0" dirty="0"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Left description righ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GB" noProof="0" dirty="0"/>
              <a:t>CLIC TO EDIT TITLE</a:t>
            </a:r>
            <a:endParaRPr lang="en-GB" dirty="0"/>
          </a:p>
        </p:txBody>
      </p:sp>
      <p:sp>
        <p:nvSpPr>
          <p:cNvPr id="3" name="Marcador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noProof="0" dirty="0"/>
              <a:t>Click to edit the Master text style</a:t>
            </a:r>
          </a:p>
        </p:txBody>
      </p:sp>
    </p:spTree>
    <p:extLst>
      <p:ext uri="{BB962C8B-B14F-4D97-AF65-F5344CB8AC3E}">
        <p14:creationId xmlns:p14="http://schemas.microsoft.com/office/powerpoint/2010/main" val="2883303117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noProof="0" dirty="0"/>
              <a:t>CLIC TO EDIT TITLE</a:t>
            </a:r>
            <a:endParaRPr lang="en-GB" dirty="0"/>
          </a:p>
        </p:txBody>
      </p:sp>
      <p:sp>
        <p:nvSpPr>
          <p:cNvPr id="5" name="Marcador de imagen 5"/>
          <p:cNvSpPr>
            <a:spLocks noGrp="1"/>
          </p:cNvSpPr>
          <p:nvPr>
            <p:ph type="pic" sz="quarter" idx="14"/>
          </p:nvPr>
        </p:nvSpPr>
        <p:spPr>
          <a:xfrm>
            <a:off x="8040217" y="1690688"/>
            <a:ext cx="3311152" cy="1441450"/>
          </a:xfrm>
        </p:spPr>
        <p:txBody>
          <a:bodyPr/>
          <a:lstStyle/>
          <a:p>
            <a:endParaRPr lang="en-GB" noProof="0" dirty="0"/>
          </a:p>
        </p:txBody>
      </p:sp>
      <p:sp>
        <p:nvSpPr>
          <p:cNvPr id="6" name="Marcador de texto 10"/>
          <p:cNvSpPr>
            <a:spLocks noGrp="1"/>
          </p:cNvSpPr>
          <p:nvPr>
            <p:ph type="body" sz="quarter" idx="18" hasCustomPrompt="1"/>
          </p:nvPr>
        </p:nvSpPr>
        <p:spPr>
          <a:xfrm>
            <a:off x="839416" y="3346351"/>
            <a:ext cx="3309936" cy="273685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400"/>
            </a:lvl4pPr>
            <a:lvl5pPr marL="1828800" indent="0" algn="ctr">
              <a:buNone/>
              <a:defRPr sz="1400"/>
            </a:lvl5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7" name="Marcador de texto 10"/>
          <p:cNvSpPr>
            <a:spLocks noGrp="1"/>
          </p:cNvSpPr>
          <p:nvPr>
            <p:ph type="body" sz="quarter" idx="19" hasCustomPrompt="1"/>
          </p:nvPr>
        </p:nvSpPr>
        <p:spPr>
          <a:xfrm>
            <a:off x="4440424" y="3346351"/>
            <a:ext cx="3311152" cy="273685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400"/>
            </a:lvl4pPr>
            <a:lvl5pPr marL="1828800" indent="0" algn="ctr">
              <a:buNone/>
              <a:defRPr sz="1400"/>
            </a:lvl5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8" name="Marcador de texto 10"/>
          <p:cNvSpPr>
            <a:spLocks noGrp="1"/>
          </p:cNvSpPr>
          <p:nvPr>
            <p:ph type="body" sz="quarter" idx="20" hasCustomPrompt="1"/>
          </p:nvPr>
        </p:nvSpPr>
        <p:spPr>
          <a:xfrm>
            <a:off x="8040222" y="3346351"/>
            <a:ext cx="3311151" cy="273685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400"/>
            </a:lvl4pPr>
            <a:lvl5pPr marL="1828800" indent="0" algn="ctr">
              <a:buNone/>
              <a:defRPr sz="1400"/>
            </a:lvl5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9" name="Marcador de imagen 5"/>
          <p:cNvSpPr>
            <a:spLocks noGrp="1"/>
          </p:cNvSpPr>
          <p:nvPr>
            <p:ph type="pic" sz="quarter" idx="21"/>
          </p:nvPr>
        </p:nvSpPr>
        <p:spPr>
          <a:xfrm>
            <a:off x="4440424" y="1690688"/>
            <a:ext cx="3311152" cy="1441450"/>
          </a:xfrm>
        </p:spPr>
        <p:txBody>
          <a:bodyPr/>
          <a:lstStyle/>
          <a:p>
            <a:endParaRPr lang="en-GB" noProof="0" dirty="0"/>
          </a:p>
        </p:txBody>
      </p:sp>
      <p:sp>
        <p:nvSpPr>
          <p:cNvPr id="10" name="Marcador de imagen 5"/>
          <p:cNvSpPr>
            <a:spLocks noGrp="1"/>
          </p:cNvSpPr>
          <p:nvPr>
            <p:ph type="pic" sz="quarter" idx="22"/>
          </p:nvPr>
        </p:nvSpPr>
        <p:spPr>
          <a:xfrm>
            <a:off x="838200" y="1690688"/>
            <a:ext cx="3311152" cy="1441450"/>
          </a:xfrm>
        </p:spPr>
        <p:txBody>
          <a:bodyPr/>
          <a:lstStyle/>
          <a:p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191989700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662D91"/>
                </a:solidFill>
              </a:defRPr>
            </a:lvl1pPr>
          </a:lstStyle>
          <a:p>
            <a:r>
              <a:rPr lang="en-GB" noProof="0" dirty="0"/>
              <a:t>CLIC TO EDIT TITLE</a:t>
            </a:r>
            <a:endParaRPr lang="en-GB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GB" noProof="0" dirty="0"/>
              <a:t>Click to edit the Master text style</a:t>
            </a:r>
          </a:p>
        </p:txBody>
      </p:sp>
    </p:spTree>
    <p:extLst>
      <p:ext uri="{BB962C8B-B14F-4D97-AF65-F5344CB8AC3E}">
        <p14:creationId xmlns:p14="http://schemas.microsoft.com/office/powerpoint/2010/main" val="3071169188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noProof="0" dirty="0"/>
              <a:t>CLIC TO EDIT TITLE</a:t>
            </a:r>
            <a:endParaRPr lang="en-GB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GB" noProof="0" dirty="0"/>
              <a:t>Click to edit the Master text style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78887291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GB" noProof="0" dirty="0"/>
              <a:t>CLIC TO EDIT TITLE</a:t>
            </a:r>
            <a:endParaRPr lang="en-GB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noProof="0" dirty="0"/>
              <a:t>Click to edit the Master text style</a:t>
            </a:r>
          </a:p>
        </p:txBody>
      </p:sp>
    </p:spTree>
    <p:extLst>
      <p:ext uri="{BB962C8B-B14F-4D97-AF65-F5344CB8AC3E}">
        <p14:creationId xmlns:p14="http://schemas.microsoft.com/office/powerpoint/2010/main" val="3063549911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noProof="0" dirty="0"/>
              <a:t>CLIC TO EDIT TITLE</a:t>
            </a:r>
            <a:endParaRPr lang="en-GB" dirty="0"/>
          </a:p>
        </p:txBody>
      </p:sp>
      <p:sp>
        <p:nvSpPr>
          <p:cNvPr id="7" name="Marcador de texto 10"/>
          <p:cNvSpPr>
            <a:spLocks noGrp="1"/>
          </p:cNvSpPr>
          <p:nvPr>
            <p:ph type="body" sz="quarter" idx="19" hasCustomPrompt="1"/>
          </p:nvPr>
        </p:nvSpPr>
        <p:spPr>
          <a:xfrm>
            <a:off x="4440424" y="3346351"/>
            <a:ext cx="3311152" cy="273685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400"/>
            </a:lvl4pPr>
            <a:lvl5pPr marL="1828800" indent="0" algn="ctr">
              <a:buNone/>
              <a:defRPr sz="1400"/>
            </a:lvl5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9" name="Marcador de imagen 5"/>
          <p:cNvSpPr>
            <a:spLocks noGrp="1"/>
          </p:cNvSpPr>
          <p:nvPr>
            <p:ph type="pic" sz="quarter" idx="21"/>
          </p:nvPr>
        </p:nvSpPr>
        <p:spPr>
          <a:xfrm>
            <a:off x="4440424" y="1690688"/>
            <a:ext cx="3311152" cy="1441450"/>
          </a:xfrm>
        </p:spPr>
        <p:txBody>
          <a:bodyPr/>
          <a:lstStyle/>
          <a:p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612684373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noProof="0" dirty="0"/>
              <a:t>CLIC TO EDIT TITLE</a:t>
            </a:r>
            <a:endParaRPr lang="en-GB" dirty="0"/>
          </a:p>
        </p:txBody>
      </p:sp>
      <p:sp>
        <p:nvSpPr>
          <p:cNvPr id="5" name="Marcador de imagen 5"/>
          <p:cNvSpPr>
            <a:spLocks noGrp="1"/>
          </p:cNvSpPr>
          <p:nvPr>
            <p:ph type="pic" sz="quarter" idx="14"/>
          </p:nvPr>
        </p:nvSpPr>
        <p:spPr>
          <a:xfrm>
            <a:off x="6223691" y="1690688"/>
            <a:ext cx="3311152" cy="1441450"/>
          </a:xfrm>
        </p:spPr>
        <p:txBody>
          <a:bodyPr/>
          <a:lstStyle/>
          <a:p>
            <a:endParaRPr lang="en-GB" noProof="0" dirty="0"/>
          </a:p>
        </p:txBody>
      </p:sp>
      <p:sp>
        <p:nvSpPr>
          <p:cNvPr id="7" name="Marcador de texto 10"/>
          <p:cNvSpPr>
            <a:spLocks noGrp="1"/>
          </p:cNvSpPr>
          <p:nvPr>
            <p:ph type="body" sz="quarter" idx="19" hasCustomPrompt="1"/>
          </p:nvPr>
        </p:nvSpPr>
        <p:spPr>
          <a:xfrm>
            <a:off x="2623898" y="3346351"/>
            <a:ext cx="3311152" cy="273685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400"/>
            </a:lvl4pPr>
            <a:lvl5pPr marL="1828800" indent="0" algn="ctr">
              <a:buNone/>
              <a:defRPr sz="1400"/>
            </a:lvl5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8" name="Marcador de texto 10"/>
          <p:cNvSpPr>
            <a:spLocks noGrp="1"/>
          </p:cNvSpPr>
          <p:nvPr>
            <p:ph type="body" sz="quarter" idx="20" hasCustomPrompt="1"/>
          </p:nvPr>
        </p:nvSpPr>
        <p:spPr>
          <a:xfrm>
            <a:off x="6223696" y="3346351"/>
            <a:ext cx="3311151" cy="273685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400"/>
            </a:lvl4pPr>
            <a:lvl5pPr marL="1828800" indent="0" algn="ctr">
              <a:buNone/>
              <a:defRPr sz="1400"/>
            </a:lvl5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9" name="Marcador de imagen 5"/>
          <p:cNvSpPr>
            <a:spLocks noGrp="1"/>
          </p:cNvSpPr>
          <p:nvPr>
            <p:ph type="pic" sz="quarter" idx="21"/>
          </p:nvPr>
        </p:nvSpPr>
        <p:spPr>
          <a:xfrm>
            <a:off x="2623898" y="1690688"/>
            <a:ext cx="3311152" cy="1441450"/>
          </a:xfrm>
        </p:spPr>
        <p:txBody>
          <a:bodyPr/>
          <a:lstStyle/>
          <a:p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699630674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Rows Pic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imagen 5"/>
          <p:cNvSpPr>
            <a:spLocks noGrp="1"/>
          </p:cNvSpPr>
          <p:nvPr>
            <p:ph type="pic" sz="quarter" idx="14"/>
          </p:nvPr>
        </p:nvSpPr>
        <p:spPr>
          <a:xfrm>
            <a:off x="6318319" y="649433"/>
            <a:ext cx="2089107" cy="2038534"/>
          </a:xfrm>
        </p:spPr>
        <p:txBody>
          <a:bodyPr/>
          <a:lstStyle/>
          <a:p>
            <a:endParaRPr lang="en-GB" noProof="0" dirty="0"/>
          </a:p>
        </p:txBody>
      </p:sp>
      <p:sp>
        <p:nvSpPr>
          <p:cNvPr id="7" name="Marcador de texto 10"/>
          <p:cNvSpPr>
            <a:spLocks noGrp="1"/>
          </p:cNvSpPr>
          <p:nvPr>
            <p:ph type="body" sz="quarter" idx="19" hasCustomPrompt="1"/>
          </p:nvPr>
        </p:nvSpPr>
        <p:spPr>
          <a:xfrm>
            <a:off x="3166647" y="657303"/>
            <a:ext cx="2707034" cy="2005359"/>
          </a:xfrm>
        </p:spPr>
        <p:txBody>
          <a:bodyPr>
            <a:no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8" name="Marcador de texto 10"/>
          <p:cNvSpPr>
            <a:spLocks noGrp="1"/>
          </p:cNvSpPr>
          <p:nvPr>
            <p:ph type="body" sz="quarter" idx="20" hasCustomPrompt="1"/>
          </p:nvPr>
        </p:nvSpPr>
        <p:spPr>
          <a:xfrm>
            <a:off x="8646766" y="649433"/>
            <a:ext cx="2707034" cy="2038534"/>
          </a:xfrm>
        </p:spPr>
        <p:txBody>
          <a:bodyPr>
            <a:no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9" name="Marcador de imagen 5"/>
          <p:cNvSpPr>
            <a:spLocks noGrp="1"/>
          </p:cNvSpPr>
          <p:nvPr>
            <p:ph type="pic" sz="quarter" idx="21"/>
          </p:nvPr>
        </p:nvSpPr>
        <p:spPr>
          <a:xfrm>
            <a:off x="838200" y="649433"/>
            <a:ext cx="2089107" cy="2013229"/>
          </a:xfrm>
        </p:spPr>
        <p:txBody>
          <a:bodyPr/>
          <a:lstStyle/>
          <a:p>
            <a:endParaRPr lang="en-GB" noProof="0" dirty="0"/>
          </a:p>
        </p:txBody>
      </p:sp>
      <p:sp>
        <p:nvSpPr>
          <p:cNvPr id="10" name="Marcador de imagen 5"/>
          <p:cNvSpPr>
            <a:spLocks noGrp="1"/>
          </p:cNvSpPr>
          <p:nvPr>
            <p:ph type="pic" sz="quarter" idx="22"/>
          </p:nvPr>
        </p:nvSpPr>
        <p:spPr>
          <a:xfrm>
            <a:off x="0" y="3473493"/>
            <a:ext cx="12192000" cy="3384508"/>
          </a:xfrm>
        </p:spPr>
        <p:txBody>
          <a:bodyPr/>
          <a:lstStyle/>
          <a:p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638383840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Row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texto 10"/>
          <p:cNvSpPr>
            <a:spLocks noGrp="1"/>
          </p:cNvSpPr>
          <p:nvPr>
            <p:ph type="body" sz="quarter" idx="19" hasCustomPrompt="1"/>
          </p:nvPr>
        </p:nvSpPr>
        <p:spPr>
          <a:xfrm>
            <a:off x="3725106" y="920870"/>
            <a:ext cx="3664393" cy="2037122"/>
          </a:xfrm>
        </p:spPr>
        <p:txBody>
          <a:bodyPr>
            <a:no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8" name="Marcador de texto 10"/>
          <p:cNvSpPr>
            <a:spLocks noGrp="1"/>
          </p:cNvSpPr>
          <p:nvPr>
            <p:ph type="body" sz="quarter" idx="20" hasCustomPrompt="1"/>
          </p:nvPr>
        </p:nvSpPr>
        <p:spPr>
          <a:xfrm>
            <a:off x="7689407" y="919458"/>
            <a:ext cx="3664393" cy="2038534"/>
          </a:xfrm>
        </p:spPr>
        <p:txBody>
          <a:bodyPr>
            <a:no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10" name="Marcador de imagen 5"/>
          <p:cNvSpPr>
            <a:spLocks noGrp="1"/>
          </p:cNvSpPr>
          <p:nvPr>
            <p:ph type="pic" sz="quarter" idx="22"/>
          </p:nvPr>
        </p:nvSpPr>
        <p:spPr>
          <a:xfrm>
            <a:off x="0" y="3473493"/>
            <a:ext cx="12192000" cy="3384508"/>
          </a:xfrm>
        </p:spPr>
        <p:txBody>
          <a:bodyPr/>
          <a:lstStyle/>
          <a:p>
            <a:endParaRPr lang="en-GB" noProof="0" dirty="0"/>
          </a:p>
        </p:txBody>
      </p:sp>
      <p:sp>
        <p:nvSpPr>
          <p:cNvPr id="11" name="Título 1"/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2586998" cy="2592867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GB" noProof="0" dirty="0"/>
              <a:t>CLIC TO EDIT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77867187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Rows Pic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imagen 5"/>
          <p:cNvSpPr>
            <a:spLocks noGrp="1"/>
          </p:cNvSpPr>
          <p:nvPr>
            <p:ph type="pic" sz="quarter" idx="14"/>
          </p:nvPr>
        </p:nvSpPr>
        <p:spPr>
          <a:xfrm>
            <a:off x="6318319" y="4024735"/>
            <a:ext cx="2089107" cy="2038534"/>
          </a:xfrm>
        </p:spPr>
        <p:txBody>
          <a:bodyPr/>
          <a:lstStyle/>
          <a:p>
            <a:endParaRPr lang="en-GB" noProof="0" dirty="0"/>
          </a:p>
        </p:txBody>
      </p:sp>
      <p:sp>
        <p:nvSpPr>
          <p:cNvPr id="7" name="Marcador de texto 10"/>
          <p:cNvSpPr>
            <a:spLocks noGrp="1"/>
          </p:cNvSpPr>
          <p:nvPr>
            <p:ph type="body" sz="quarter" idx="19" hasCustomPrompt="1"/>
          </p:nvPr>
        </p:nvSpPr>
        <p:spPr>
          <a:xfrm>
            <a:off x="3166647" y="4032605"/>
            <a:ext cx="2707034" cy="2005359"/>
          </a:xfrm>
        </p:spPr>
        <p:txBody>
          <a:bodyPr>
            <a:no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8" name="Marcador de texto 10"/>
          <p:cNvSpPr>
            <a:spLocks noGrp="1"/>
          </p:cNvSpPr>
          <p:nvPr>
            <p:ph type="body" sz="quarter" idx="20" hasCustomPrompt="1"/>
          </p:nvPr>
        </p:nvSpPr>
        <p:spPr>
          <a:xfrm>
            <a:off x="8646766" y="4024735"/>
            <a:ext cx="2707034" cy="2038534"/>
          </a:xfrm>
        </p:spPr>
        <p:txBody>
          <a:bodyPr>
            <a:no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9" name="Marcador de imagen 5"/>
          <p:cNvSpPr>
            <a:spLocks noGrp="1"/>
          </p:cNvSpPr>
          <p:nvPr>
            <p:ph type="pic" sz="quarter" idx="21"/>
          </p:nvPr>
        </p:nvSpPr>
        <p:spPr>
          <a:xfrm>
            <a:off x="838200" y="4024735"/>
            <a:ext cx="2089107" cy="2013229"/>
          </a:xfrm>
        </p:spPr>
        <p:txBody>
          <a:bodyPr/>
          <a:lstStyle/>
          <a:p>
            <a:endParaRPr lang="en-GB" noProof="0" dirty="0"/>
          </a:p>
        </p:txBody>
      </p:sp>
      <p:sp>
        <p:nvSpPr>
          <p:cNvPr id="10" name="Marcador de imagen 5"/>
          <p:cNvSpPr>
            <a:spLocks noGrp="1"/>
          </p:cNvSpPr>
          <p:nvPr>
            <p:ph type="pic" sz="quarter" idx="22"/>
          </p:nvPr>
        </p:nvSpPr>
        <p:spPr>
          <a:xfrm>
            <a:off x="0" y="0"/>
            <a:ext cx="12192000" cy="3384508"/>
          </a:xfrm>
        </p:spPr>
        <p:txBody>
          <a:bodyPr/>
          <a:lstStyle/>
          <a:p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7511787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Col Fu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en-GB" noProof="0" dirty="0"/>
              <a:t>CLIC TO EDIT TITLE</a:t>
            </a:r>
            <a:endParaRPr lang="en-GB" dirty="0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 noProof="0" dirty="0"/>
              <a:t>Click to edit the Master text style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 noProof="0" dirty="0"/>
              <a:t>Click to edit the Master text style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Col Fu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en-GB" noProof="0" dirty="0"/>
              <a:t>CLIC TO EDIT TITLE</a:t>
            </a:r>
            <a:endParaRPr lang="en-GB" dirty="0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 noProof="0" dirty="0"/>
              <a:t>Click to edit the Master text style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 noProof="0" dirty="0"/>
              <a:t>Click to edit the Master text style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91120678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 Fu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noProof="0" dirty="0"/>
              <a:t>CLIC TO EDIT TITLE</a:t>
            </a:r>
            <a:endParaRPr lang="en-GB" dirty="0"/>
          </a:p>
        </p:txBody>
      </p:sp>
      <p:sp>
        <p:nvSpPr>
          <p:cNvPr id="5" name="Marcador de imagen 5"/>
          <p:cNvSpPr>
            <a:spLocks noGrp="1"/>
          </p:cNvSpPr>
          <p:nvPr>
            <p:ph type="pic" sz="quarter" idx="14"/>
          </p:nvPr>
        </p:nvSpPr>
        <p:spPr>
          <a:xfrm>
            <a:off x="8040217" y="1690688"/>
            <a:ext cx="3311152" cy="1441450"/>
          </a:xfrm>
        </p:spPr>
        <p:txBody>
          <a:bodyPr/>
          <a:lstStyle/>
          <a:p>
            <a:endParaRPr lang="en-GB" noProof="0" dirty="0"/>
          </a:p>
        </p:txBody>
      </p:sp>
      <p:sp>
        <p:nvSpPr>
          <p:cNvPr id="6" name="Marcador de texto 10"/>
          <p:cNvSpPr>
            <a:spLocks noGrp="1"/>
          </p:cNvSpPr>
          <p:nvPr>
            <p:ph type="body" sz="quarter" idx="18" hasCustomPrompt="1"/>
          </p:nvPr>
        </p:nvSpPr>
        <p:spPr>
          <a:xfrm>
            <a:off x="839416" y="3346351"/>
            <a:ext cx="3309936" cy="273685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400"/>
            </a:lvl4pPr>
            <a:lvl5pPr marL="1828800" indent="0" algn="ctr">
              <a:buNone/>
              <a:defRPr sz="1400"/>
            </a:lvl5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7" name="Marcador de texto 10"/>
          <p:cNvSpPr>
            <a:spLocks noGrp="1"/>
          </p:cNvSpPr>
          <p:nvPr>
            <p:ph type="body" sz="quarter" idx="19" hasCustomPrompt="1"/>
          </p:nvPr>
        </p:nvSpPr>
        <p:spPr>
          <a:xfrm>
            <a:off x="4440424" y="3346351"/>
            <a:ext cx="3311152" cy="273685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400"/>
            </a:lvl4pPr>
            <a:lvl5pPr marL="1828800" indent="0" algn="ctr">
              <a:buNone/>
              <a:defRPr sz="1400"/>
            </a:lvl5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8" name="Marcador de texto 10"/>
          <p:cNvSpPr>
            <a:spLocks noGrp="1"/>
          </p:cNvSpPr>
          <p:nvPr>
            <p:ph type="body" sz="quarter" idx="20" hasCustomPrompt="1"/>
          </p:nvPr>
        </p:nvSpPr>
        <p:spPr>
          <a:xfrm>
            <a:off x="8040222" y="3346351"/>
            <a:ext cx="3311151" cy="273685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400"/>
            </a:lvl4pPr>
            <a:lvl5pPr marL="1828800" indent="0" algn="ctr">
              <a:buNone/>
              <a:defRPr sz="1400"/>
            </a:lvl5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9" name="Marcador de imagen 5"/>
          <p:cNvSpPr>
            <a:spLocks noGrp="1"/>
          </p:cNvSpPr>
          <p:nvPr>
            <p:ph type="pic" sz="quarter" idx="21"/>
          </p:nvPr>
        </p:nvSpPr>
        <p:spPr>
          <a:xfrm>
            <a:off x="4440424" y="1690688"/>
            <a:ext cx="3311152" cy="1441450"/>
          </a:xfrm>
        </p:spPr>
        <p:txBody>
          <a:bodyPr/>
          <a:lstStyle/>
          <a:p>
            <a:endParaRPr lang="en-GB" noProof="0" dirty="0"/>
          </a:p>
        </p:txBody>
      </p:sp>
      <p:sp>
        <p:nvSpPr>
          <p:cNvPr id="10" name="Marcador de imagen 5"/>
          <p:cNvSpPr>
            <a:spLocks noGrp="1"/>
          </p:cNvSpPr>
          <p:nvPr>
            <p:ph type="pic" sz="quarter" idx="22"/>
          </p:nvPr>
        </p:nvSpPr>
        <p:spPr>
          <a:xfrm>
            <a:off x="838200" y="1690688"/>
            <a:ext cx="3311152" cy="1441450"/>
          </a:xfrm>
        </p:spPr>
        <p:txBody>
          <a:bodyPr/>
          <a:lstStyle/>
          <a:p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86203485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Rows 3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texto 10"/>
          <p:cNvSpPr>
            <a:spLocks noGrp="1"/>
          </p:cNvSpPr>
          <p:nvPr>
            <p:ph type="body" sz="quarter" idx="18" hasCustomPrompt="1"/>
          </p:nvPr>
        </p:nvSpPr>
        <p:spPr>
          <a:xfrm>
            <a:off x="2103621" y="3922137"/>
            <a:ext cx="2026521" cy="2736413"/>
          </a:xfrm>
        </p:spPr>
        <p:txBody>
          <a:bodyPr>
            <a:no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10" name="Marcador de imagen 5"/>
          <p:cNvSpPr>
            <a:spLocks noGrp="1"/>
          </p:cNvSpPr>
          <p:nvPr>
            <p:ph type="pic" sz="quarter" idx="22"/>
          </p:nvPr>
        </p:nvSpPr>
        <p:spPr>
          <a:xfrm>
            <a:off x="838201" y="3922137"/>
            <a:ext cx="1082654" cy="1122405"/>
          </a:xfrm>
        </p:spPr>
        <p:txBody>
          <a:bodyPr/>
          <a:lstStyle/>
          <a:p>
            <a:endParaRPr lang="en-GB" noProof="0" dirty="0"/>
          </a:p>
        </p:txBody>
      </p:sp>
      <p:sp>
        <p:nvSpPr>
          <p:cNvPr id="18" name="Marcador de texto 10"/>
          <p:cNvSpPr>
            <a:spLocks noGrp="1"/>
          </p:cNvSpPr>
          <p:nvPr>
            <p:ph type="body" sz="quarter" idx="23" hasCustomPrompt="1"/>
          </p:nvPr>
        </p:nvSpPr>
        <p:spPr>
          <a:xfrm>
            <a:off x="5715450" y="3922137"/>
            <a:ext cx="2026521" cy="2736413"/>
          </a:xfrm>
        </p:spPr>
        <p:txBody>
          <a:bodyPr>
            <a:no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19" name="Marcador de imagen 5"/>
          <p:cNvSpPr>
            <a:spLocks noGrp="1"/>
          </p:cNvSpPr>
          <p:nvPr>
            <p:ph type="pic" sz="quarter" idx="24"/>
          </p:nvPr>
        </p:nvSpPr>
        <p:spPr>
          <a:xfrm>
            <a:off x="4450030" y="3922137"/>
            <a:ext cx="1082654" cy="1122405"/>
          </a:xfrm>
        </p:spPr>
        <p:txBody>
          <a:bodyPr/>
          <a:lstStyle/>
          <a:p>
            <a:endParaRPr lang="en-GB" noProof="0" dirty="0"/>
          </a:p>
        </p:txBody>
      </p:sp>
      <p:sp>
        <p:nvSpPr>
          <p:cNvPr id="20" name="Marcador de texto 10"/>
          <p:cNvSpPr>
            <a:spLocks noGrp="1"/>
          </p:cNvSpPr>
          <p:nvPr>
            <p:ph type="body" sz="quarter" idx="25" hasCustomPrompt="1"/>
          </p:nvPr>
        </p:nvSpPr>
        <p:spPr>
          <a:xfrm>
            <a:off x="9327279" y="3922137"/>
            <a:ext cx="2026521" cy="2736413"/>
          </a:xfrm>
        </p:spPr>
        <p:txBody>
          <a:bodyPr>
            <a:no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21" name="Marcador de imagen 5"/>
          <p:cNvSpPr>
            <a:spLocks noGrp="1"/>
          </p:cNvSpPr>
          <p:nvPr>
            <p:ph type="pic" sz="quarter" idx="26"/>
          </p:nvPr>
        </p:nvSpPr>
        <p:spPr>
          <a:xfrm>
            <a:off x="8061859" y="3922137"/>
            <a:ext cx="1082654" cy="1122405"/>
          </a:xfrm>
        </p:spPr>
        <p:txBody>
          <a:bodyPr/>
          <a:lstStyle/>
          <a:p>
            <a:endParaRPr lang="en-GB" noProof="0" dirty="0"/>
          </a:p>
        </p:txBody>
      </p:sp>
      <p:sp>
        <p:nvSpPr>
          <p:cNvPr id="22" name="Marcador de imagen 5"/>
          <p:cNvSpPr>
            <a:spLocks noGrp="1"/>
          </p:cNvSpPr>
          <p:nvPr>
            <p:ph type="pic" sz="quarter" idx="27"/>
          </p:nvPr>
        </p:nvSpPr>
        <p:spPr>
          <a:xfrm>
            <a:off x="0" y="0"/>
            <a:ext cx="12192000" cy="3498040"/>
          </a:xfrm>
        </p:spPr>
        <p:txBody>
          <a:bodyPr/>
          <a:lstStyle/>
          <a:p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451652564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 Fu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noProof="0" dirty="0"/>
              <a:t>CLIC TO EDIT TITLE</a:t>
            </a:r>
            <a:endParaRPr lang="en-GB" dirty="0"/>
          </a:p>
        </p:txBody>
      </p:sp>
      <p:sp>
        <p:nvSpPr>
          <p:cNvPr id="11" name="Marcador de imagen 5"/>
          <p:cNvSpPr>
            <a:spLocks noGrp="1"/>
          </p:cNvSpPr>
          <p:nvPr>
            <p:ph type="pic" sz="quarter" idx="12"/>
          </p:nvPr>
        </p:nvSpPr>
        <p:spPr>
          <a:xfrm>
            <a:off x="838200" y="1690688"/>
            <a:ext cx="2449389" cy="1441450"/>
          </a:xfrm>
        </p:spPr>
        <p:txBody>
          <a:bodyPr/>
          <a:lstStyle/>
          <a:p>
            <a:endParaRPr lang="en-GB" noProof="0" dirty="0"/>
          </a:p>
        </p:txBody>
      </p:sp>
      <p:sp>
        <p:nvSpPr>
          <p:cNvPr id="12" name="Marcador de imagen 5"/>
          <p:cNvSpPr>
            <a:spLocks noGrp="1"/>
          </p:cNvSpPr>
          <p:nvPr>
            <p:ph type="pic" sz="quarter" idx="13"/>
          </p:nvPr>
        </p:nvSpPr>
        <p:spPr>
          <a:xfrm>
            <a:off x="3503712" y="1690688"/>
            <a:ext cx="2449389" cy="1441450"/>
          </a:xfrm>
        </p:spPr>
        <p:txBody>
          <a:bodyPr/>
          <a:lstStyle/>
          <a:p>
            <a:endParaRPr lang="en-GB" noProof="0" dirty="0"/>
          </a:p>
        </p:txBody>
      </p:sp>
      <p:sp>
        <p:nvSpPr>
          <p:cNvPr id="13" name="Marcador de imagen 5"/>
          <p:cNvSpPr>
            <a:spLocks noGrp="1"/>
          </p:cNvSpPr>
          <p:nvPr>
            <p:ph type="pic" sz="quarter" idx="14"/>
          </p:nvPr>
        </p:nvSpPr>
        <p:spPr>
          <a:xfrm>
            <a:off x="6240016" y="1690688"/>
            <a:ext cx="2449389" cy="1441450"/>
          </a:xfrm>
        </p:spPr>
        <p:txBody>
          <a:bodyPr/>
          <a:lstStyle/>
          <a:p>
            <a:endParaRPr lang="en-GB" noProof="0" dirty="0"/>
          </a:p>
        </p:txBody>
      </p:sp>
      <p:sp>
        <p:nvSpPr>
          <p:cNvPr id="14" name="Marcador de imagen 5"/>
          <p:cNvSpPr>
            <a:spLocks noGrp="1"/>
          </p:cNvSpPr>
          <p:nvPr>
            <p:ph type="pic" sz="quarter" idx="15"/>
          </p:nvPr>
        </p:nvSpPr>
        <p:spPr>
          <a:xfrm>
            <a:off x="8905528" y="1690688"/>
            <a:ext cx="2449389" cy="1441450"/>
          </a:xfrm>
        </p:spPr>
        <p:txBody>
          <a:bodyPr/>
          <a:lstStyle/>
          <a:p>
            <a:endParaRPr lang="en-GB" noProof="0" dirty="0"/>
          </a:p>
        </p:txBody>
      </p:sp>
      <p:sp>
        <p:nvSpPr>
          <p:cNvPr id="15" name="Marcador de texto 10"/>
          <p:cNvSpPr>
            <a:spLocks noGrp="1"/>
          </p:cNvSpPr>
          <p:nvPr>
            <p:ph type="body" sz="quarter" idx="16" hasCustomPrompt="1"/>
          </p:nvPr>
        </p:nvSpPr>
        <p:spPr>
          <a:xfrm>
            <a:off x="838205" y="3346351"/>
            <a:ext cx="2449513" cy="2736850"/>
          </a:xfrm>
        </p:spPr>
        <p:txBody>
          <a:bodyPr>
            <a:no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400"/>
            </a:lvl4pPr>
            <a:lvl5pPr marL="1828800" indent="0" algn="ctr">
              <a:buNone/>
              <a:defRPr sz="1400"/>
            </a:lvl5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16" name="Marcador de texto 10"/>
          <p:cNvSpPr>
            <a:spLocks noGrp="1"/>
          </p:cNvSpPr>
          <p:nvPr>
            <p:ph type="body" sz="quarter" idx="18" hasCustomPrompt="1"/>
          </p:nvPr>
        </p:nvSpPr>
        <p:spPr>
          <a:xfrm>
            <a:off x="6240021" y="3346351"/>
            <a:ext cx="2449513" cy="2736850"/>
          </a:xfrm>
        </p:spPr>
        <p:txBody>
          <a:bodyPr>
            <a:no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400"/>
            </a:lvl4pPr>
            <a:lvl5pPr marL="1828800" indent="0" algn="ctr">
              <a:buNone/>
              <a:defRPr sz="1400"/>
            </a:lvl5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17" name="Marcador de texto 10"/>
          <p:cNvSpPr>
            <a:spLocks noGrp="1"/>
          </p:cNvSpPr>
          <p:nvPr>
            <p:ph type="body" sz="quarter" idx="19" hasCustomPrompt="1"/>
          </p:nvPr>
        </p:nvSpPr>
        <p:spPr>
          <a:xfrm>
            <a:off x="8905533" y="3346351"/>
            <a:ext cx="2449513" cy="2736850"/>
          </a:xfrm>
        </p:spPr>
        <p:txBody>
          <a:bodyPr>
            <a:no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400"/>
            </a:lvl4pPr>
            <a:lvl5pPr marL="1828800" indent="0" algn="ctr">
              <a:buNone/>
              <a:defRPr sz="1400"/>
            </a:lvl5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18" name="Marcador de texto 10"/>
          <p:cNvSpPr>
            <a:spLocks noGrp="1"/>
          </p:cNvSpPr>
          <p:nvPr>
            <p:ph type="body" sz="quarter" idx="17" hasCustomPrompt="1"/>
          </p:nvPr>
        </p:nvSpPr>
        <p:spPr>
          <a:xfrm>
            <a:off x="3503717" y="3346351"/>
            <a:ext cx="2449513" cy="2736850"/>
          </a:xfrm>
        </p:spPr>
        <p:txBody>
          <a:bodyPr>
            <a:no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400"/>
            </a:lvl4pPr>
            <a:lvl5pPr marL="1828800" indent="0" algn="ctr">
              <a:buNone/>
              <a:defRPr sz="1400"/>
            </a:lvl5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45284644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imagen 5"/>
          <p:cNvSpPr>
            <a:spLocks noGrp="1"/>
          </p:cNvSpPr>
          <p:nvPr>
            <p:ph type="pic" sz="quarter" idx="14"/>
          </p:nvPr>
        </p:nvSpPr>
        <p:spPr>
          <a:xfrm>
            <a:off x="6318319" y="1928296"/>
            <a:ext cx="2089107" cy="2038534"/>
          </a:xfrm>
        </p:spPr>
        <p:txBody>
          <a:bodyPr/>
          <a:lstStyle/>
          <a:p>
            <a:endParaRPr lang="en-GB" noProof="0" dirty="0"/>
          </a:p>
        </p:txBody>
      </p:sp>
      <p:sp>
        <p:nvSpPr>
          <p:cNvPr id="7" name="Marcador de texto 10"/>
          <p:cNvSpPr>
            <a:spLocks noGrp="1"/>
          </p:cNvSpPr>
          <p:nvPr>
            <p:ph type="body" sz="quarter" idx="19" hasCustomPrompt="1"/>
          </p:nvPr>
        </p:nvSpPr>
        <p:spPr>
          <a:xfrm>
            <a:off x="3166647" y="1936166"/>
            <a:ext cx="2707034" cy="2005359"/>
          </a:xfrm>
        </p:spPr>
        <p:txBody>
          <a:bodyPr>
            <a:no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8" name="Marcador de texto 10"/>
          <p:cNvSpPr>
            <a:spLocks noGrp="1"/>
          </p:cNvSpPr>
          <p:nvPr>
            <p:ph type="body" sz="quarter" idx="20" hasCustomPrompt="1"/>
          </p:nvPr>
        </p:nvSpPr>
        <p:spPr>
          <a:xfrm>
            <a:off x="8646766" y="1928296"/>
            <a:ext cx="2707034" cy="2038534"/>
          </a:xfrm>
        </p:spPr>
        <p:txBody>
          <a:bodyPr>
            <a:no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9" name="Marcador de imagen 5"/>
          <p:cNvSpPr>
            <a:spLocks noGrp="1"/>
          </p:cNvSpPr>
          <p:nvPr>
            <p:ph type="pic" sz="quarter" idx="21"/>
          </p:nvPr>
        </p:nvSpPr>
        <p:spPr>
          <a:xfrm>
            <a:off x="838200" y="1928296"/>
            <a:ext cx="2089107" cy="2013229"/>
          </a:xfrm>
        </p:spPr>
        <p:txBody>
          <a:bodyPr/>
          <a:lstStyle/>
          <a:p>
            <a:endParaRPr lang="en-GB" noProof="0" dirty="0"/>
          </a:p>
        </p:txBody>
      </p:sp>
      <p:sp>
        <p:nvSpPr>
          <p:cNvPr id="11" name="Marcador de imagen 5"/>
          <p:cNvSpPr>
            <a:spLocks noGrp="1"/>
          </p:cNvSpPr>
          <p:nvPr>
            <p:ph type="pic" sz="quarter" idx="22"/>
          </p:nvPr>
        </p:nvSpPr>
        <p:spPr>
          <a:xfrm>
            <a:off x="6318319" y="4196568"/>
            <a:ext cx="2089107" cy="2038534"/>
          </a:xfrm>
        </p:spPr>
        <p:txBody>
          <a:bodyPr/>
          <a:lstStyle/>
          <a:p>
            <a:endParaRPr lang="en-GB" noProof="0" dirty="0"/>
          </a:p>
        </p:txBody>
      </p:sp>
      <p:sp>
        <p:nvSpPr>
          <p:cNvPr id="12" name="Marcador de texto 10"/>
          <p:cNvSpPr>
            <a:spLocks noGrp="1"/>
          </p:cNvSpPr>
          <p:nvPr>
            <p:ph type="body" sz="quarter" idx="23" hasCustomPrompt="1"/>
          </p:nvPr>
        </p:nvSpPr>
        <p:spPr>
          <a:xfrm>
            <a:off x="3166647" y="4204438"/>
            <a:ext cx="2707034" cy="2005359"/>
          </a:xfrm>
        </p:spPr>
        <p:txBody>
          <a:bodyPr>
            <a:no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13" name="Marcador de texto 10"/>
          <p:cNvSpPr>
            <a:spLocks noGrp="1"/>
          </p:cNvSpPr>
          <p:nvPr>
            <p:ph type="body" sz="quarter" idx="24" hasCustomPrompt="1"/>
          </p:nvPr>
        </p:nvSpPr>
        <p:spPr>
          <a:xfrm>
            <a:off x="8646766" y="4196568"/>
            <a:ext cx="2707034" cy="2038534"/>
          </a:xfrm>
        </p:spPr>
        <p:txBody>
          <a:bodyPr>
            <a:no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14" name="Marcador de imagen 5"/>
          <p:cNvSpPr>
            <a:spLocks noGrp="1"/>
          </p:cNvSpPr>
          <p:nvPr>
            <p:ph type="pic" sz="quarter" idx="25"/>
          </p:nvPr>
        </p:nvSpPr>
        <p:spPr>
          <a:xfrm>
            <a:off x="838200" y="4196568"/>
            <a:ext cx="2089107" cy="2013229"/>
          </a:xfrm>
        </p:spPr>
        <p:txBody>
          <a:bodyPr/>
          <a:lstStyle/>
          <a:p>
            <a:endParaRPr lang="en-GB" noProof="0" dirty="0"/>
          </a:p>
        </p:txBody>
      </p:sp>
      <p:sp>
        <p:nvSpPr>
          <p:cNvPr id="15" name="Título 1"/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GB" noProof="0" dirty="0"/>
              <a:t>CLIC TO EDIT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66854733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Marcador de texto 10"/>
          <p:cNvSpPr>
            <a:spLocks noGrp="1"/>
          </p:cNvSpPr>
          <p:nvPr>
            <p:ph type="body" sz="quarter" idx="27" hasCustomPrompt="1"/>
          </p:nvPr>
        </p:nvSpPr>
        <p:spPr>
          <a:xfrm>
            <a:off x="2103621" y="1982874"/>
            <a:ext cx="2026521" cy="1588810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0"/>
            <a:r>
              <a:rPr lang="en-GB" noProof="0" dirty="0"/>
              <a:t>Second level</a:t>
            </a:r>
          </a:p>
          <a:p>
            <a:pPr lvl="0"/>
            <a:r>
              <a:rPr lang="en-GB" noProof="0" dirty="0"/>
              <a:t>Third level</a:t>
            </a:r>
          </a:p>
          <a:p>
            <a:pPr lvl="0"/>
            <a:r>
              <a:rPr lang="en-GB" noProof="0" dirty="0"/>
              <a:t>Fourth level</a:t>
            </a:r>
          </a:p>
          <a:p>
            <a:pPr lvl="0"/>
            <a:r>
              <a:rPr lang="en-GB" noProof="0" dirty="0"/>
              <a:t>Fifth level</a:t>
            </a:r>
          </a:p>
        </p:txBody>
      </p:sp>
      <p:sp>
        <p:nvSpPr>
          <p:cNvPr id="11" name="Marcador de imagen 5"/>
          <p:cNvSpPr>
            <a:spLocks noGrp="1"/>
          </p:cNvSpPr>
          <p:nvPr>
            <p:ph type="pic" sz="quarter" idx="28"/>
          </p:nvPr>
        </p:nvSpPr>
        <p:spPr>
          <a:xfrm>
            <a:off x="838201" y="1982873"/>
            <a:ext cx="1082654" cy="1122405"/>
          </a:xfrm>
        </p:spPr>
        <p:txBody>
          <a:bodyPr/>
          <a:lstStyle/>
          <a:p>
            <a:endParaRPr lang="en-GB" noProof="0" dirty="0"/>
          </a:p>
        </p:txBody>
      </p:sp>
      <p:sp>
        <p:nvSpPr>
          <p:cNvPr id="12" name="Marcador de texto 10"/>
          <p:cNvSpPr>
            <a:spLocks noGrp="1"/>
          </p:cNvSpPr>
          <p:nvPr>
            <p:ph type="body" sz="quarter" idx="29" hasCustomPrompt="1"/>
          </p:nvPr>
        </p:nvSpPr>
        <p:spPr>
          <a:xfrm>
            <a:off x="5715450" y="1982873"/>
            <a:ext cx="2026521" cy="1588811"/>
          </a:xfrm>
        </p:spPr>
        <p:txBody>
          <a:bodyPr/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0"/>
            <a:r>
              <a:rPr lang="en-GB" noProof="0" dirty="0"/>
              <a:t>Second level</a:t>
            </a:r>
          </a:p>
          <a:p>
            <a:pPr lvl="0"/>
            <a:r>
              <a:rPr lang="en-GB" noProof="0" dirty="0"/>
              <a:t>Third level</a:t>
            </a:r>
          </a:p>
          <a:p>
            <a:pPr lvl="0"/>
            <a:r>
              <a:rPr lang="en-GB" noProof="0" dirty="0"/>
              <a:t>Fourth level</a:t>
            </a:r>
          </a:p>
          <a:p>
            <a:pPr lvl="0"/>
            <a:r>
              <a:rPr lang="en-GB" noProof="0" dirty="0"/>
              <a:t>Fifth level</a:t>
            </a:r>
          </a:p>
        </p:txBody>
      </p:sp>
      <p:sp>
        <p:nvSpPr>
          <p:cNvPr id="13" name="Marcador de imagen 5"/>
          <p:cNvSpPr>
            <a:spLocks noGrp="1"/>
          </p:cNvSpPr>
          <p:nvPr>
            <p:ph type="pic" sz="quarter" idx="30"/>
          </p:nvPr>
        </p:nvSpPr>
        <p:spPr>
          <a:xfrm>
            <a:off x="4450030" y="1982873"/>
            <a:ext cx="1082654" cy="1122405"/>
          </a:xfrm>
        </p:spPr>
        <p:txBody>
          <a:bodyPr/>
          <a:lstStyle/>
          <a:p>
            <a:endParaRPr lang="en-GB" noProof="0" dirty="0"/>
          </a:p>
        </p:txBody>
      </p:sp>
      <p:sp>
        <p:nvSpPr>
          <p:cNvPr id="14" name="Marcador de texto 10"/>
          <p:cNvSpPr>
            <a:spLocks noGrp="1"/>
          </p:cNvSpPr>
          <p:nvPr>
            <p:ph type="body" sz="quarter" idx="31" hasCustomPrompt="1"/>
          </p:nvPr>
        </p:nvSpPr>
        <p:spPr>
          <a:xfrm>
            <a:off x="9327279" y="1982873"/>
            <a:ext cx="2026521" cy="1588811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0"/>
            <a:r>
              <a:rPr lang="en-GB" noProof="0" dirty="0"/>
              <a:t>Second level</a:t>
            </a:r>
          </a:p>
          <a:p>
            <a:pPr lvl="0"/>
            <a:r>
              <a:rPr lang="en-GB" noProof="0" dirty="0"/>
              <a:t>Third level</a:t>
            </a:r>
          </a:p>
          <a:p>
            <a:pPr lvl="0"/>
            <a:r>
              <a:rPr lang="en-GB" noProof="0" dirty="0"/>
              <a:t>Fourth level</a:t>
            </a:r>
          </a:p>
          <a:p>
            <a:pPr lvl="0"/>
            <a:r>
              <a:rPr lang="en-GB" noProof="0" dirty="0"/>
              <a:t>Fifth level</a:t>
            </a:r>
          </a:p>
        </p:txBody>
      </p:sp>
      <p:sp>
        <p:nvSpPr>
          <p:cNvPr id="15" name="Marcador de imagen 5"/>
          <p:cNvSpPr>
            <a:spLocks noGrp="1"/>
          </p:cNvSpPr>
          <p:nvPr>
            <p:ph type="pic" sz="quarter" idx="32"/>
          </p:nvPr>
        </p:nvSpPr>
        <p:spPr>
          <a:xfrm>
            <a:off x="8061859" y="1982873"/>
            <a:ext cx="1082654" cy="1122405"/>
          </a:xfrm>
        </p:spPr>
        <p:txBody>
          <a:bodyPr/>
          <a:lstStyle/>
          <a:p>
            <a:endParaRPr lang="en-GB" noProof="0" dirty="0"/>
          </a:p>
        </p:txBody>
      </p:sp>
      <p:sp>
        <p:nvSpPr>
          <p:cNvPr id="29" name="Marcador de texto 10"/>
          <p:cNvSpPr>
            <a:spLocks noGrp="1"/>
          </p:cNvSpPr>
          <p:nvPr>
            <p:ph type="body" sz="quarter" idx="35" hasCustomPrompt="1"/>
          </p:nvPr>
        </p:nvSpPr>
        <p:spPr>
          <a:xfrm>
            <a:off x="3436769" y="4400817"/>
            <a:ext cx="2026521" cy="1588811"/>
          </a:xfrm>
        </p:spPr>
        <p:txBody>
          <a:bodyPr>
            <a:no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400"/>
            </a:lvl4pPr>
            <a:lvl5pPr marL="1828800" indent="0" algn="ctr">
              <a:buNone/>
              <a:defRPr sz="1400"/>
            </a:lvl5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0"/>
            <a:r>
              <a:rPr lang="en-GB" noProof="0" dirty="0"/>
              <a:t>Second level</a:t>
            </a:r>
          </a:p>
          <a:p>
            <a:pPr lvl="0"/>
            <a:r>
              <a:rPr lang="en-GB" noProof="0" dirty="0"/>
              <a:t>Third level</a:t>
            </a:r>
          </a:p>
          <a:p>
            <a:pPr lvl="0"/>
            <a:r>
              <a:rPr lang="en-GB" noProof="0" dirty="0"/>
              <a:t>Fourth level</a:t>
            </a:r>
          </a:p>
          <a:p>
            <a:pPr lvl="0"/>
            <a:r>
              <a:rPr lang="en-GB" noProof="0" dirty="0"/>
              <a:t>Fifth level</a:t>
            </a:r>
          </a:p>
        </p:txBody>
      </p:sp>
      <p:sp>
        <p:nvSpPr>
          <p:cNvPr id="30" name="Marcador de imagen 5"/>
          <p:cNvSpPr>
            <a:spLocks noGrp="1"/>
          </p:cNvSpPr>
          <p:nvPr>
            <p:ph type="pic" sz="quarter" idx="36"/>
          </p:nvPr>
        </p:nvSpPr>
        <p:spPr>
          <a:xfrm>
            <a:off x="2171349" y="4400817"/>
            <a:ext cx="1082654" cy="1122405"/>
          </a:xfrm>
        </p:spPr>
        <p:txBody>
          <a:bodyPr/>
          <a:lstStyle/>
          <a:p>
            <a:endParaRPr lang="en-GB" noProof="0" dirty="0"/>
          </a:p>
        </p:txBody>
      </p:sp>
      <p:sp>
        <p:nvSpPr>
          <p:cNvPr id="31" name="Marcador de texto 10"/>
          <p:cNvSpPr>
            <a:spLocks noGrp="1"/>
          </p:cNvSpPr>
          <p:nvPr>
            <p:ph type="body" sz="quarter" idx="37" hasCustomPrompt="1"/>
          </p:nvPr>
        </p:nvSpPr>
        <p:spPr>
          <a:xfrm>
            <a:off x="7048598" y="4400817"/>
            <a:ext cx="2026521" cy="1588811"/>
          </a:xfrm>
        </p:spPr>
        <p:txBody>
          <a:bodyPr>
            <a:no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400"/>
            </a:lvl4pPr>
            <a:lvl5pPr marL="1828800" indent="0" algn="ctr">
              <a:buNone/>
              <a:defRPr sz="1400"/>
            </a:lvl5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0"/>
            <a:r>
              <a:rPr lang="en-GB" noProof="0" dirty="0"/>
              <a:t>Second level</a:t>
            </a:r>
          </a:p>
          <a:p>
            <a:pPr lvl="0"/>
            <a:r>
              <a:rPr lang="en-GB" noProof="0" dirty="0"/>
              <a:t>Third level</a:t>
            </a:r>
          </a:p>
          <a:p>
            <a:pPr lvl="0"/>
            <a:r>
              <a:rPr lang="en-GB" noProof="0" dirty="0"/>
              <a:t>Fourth level</a:t>
            </a:r>
          </a:p>
          <a:p>
            <a:pPr lvl="0"/>
            <a:r>
              <a:rPr lang="en-GB" noProof="0" dirty="0"/>
              <a:t>Fifth level</a:t>
            </a:r>
          </a:p>
        </p:txBody>
      </p:sp>
      <p:sp>
        <p:nvSpPr>
          <p:cNvPr id="32" name="Marcador de imagen 5"/>
          <p:cNvSpPr>
            <a:spLocks noGrp="1"/>
          </p:cNvSpPr>
          <p:nvPr>
            <p:ph type="pic" sz="quarter" idx="38"/>
          </p:nvPr>
        </p:nvSpPr>
        <p:spPr>
          <a:xfrm>
            <a:off x="5783178" y="4400817"/>
            <a:ext cx="1082654" cy="1122405"/>
          </a:xfrm>
        </p:spPr>
        <p:txBody>
          <a:bodyPr/>
          <a:lstStyle/>
          <a:p>
            <a:endParaRPr lang="en-GB" noProof="0" dirty="0"/>
          </a:p>
        </p:txBody>
      </p:sp>
      <p:sp>
        <p:nvSpPr>
          <p:cNvPr id="33" name="Título 1"/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GB" noProof="0" dirty="0"/>
              <a:t>CLIC TO EDIT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72800914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Items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Marcador de texto 10"/>
          <p:cNvSpPr>
            <a:spLocks noGrp="1"/>
          </p:cNvSpPr>
          <p:nvPr>
            <p:ph type="body" sz="quarter" idx="27" hasCustomPrompt="1"/>
          </p:nvPr>
        </p:nvSpPr>
        <p:spPr>
          <a:xfrm>
            <a:off x="1003674" y="3314876"/>
            <a:ext cx="1820746" cy="2116291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0"/>
            <a:r>
              <a:rPr lang="en-GB" noProof="0" dirty="0"/>
              <a:t>Second level</a:t>
            </a:r>
          </a:p>
          <a:p>
            <a:pPr lvl="0"/>
            <a:r>
              <a:rPr lang="en-GB" noProof="0" dirty="0"/>
              <a:t>Third level</a:t>
            </a:r>
          </a:p>
          <a:p>
            <a:pPr lvl="0"/>
            <a:r>
              <a:rPr lang="en-GB" noProof="0" dirty="0"/>
              <a:t>Fourth level</a:t>
            </a:r>
          </a:p>
          <a:p>
            <a:pPr lvl="0"/>
            <a:r>
              <a:rPr lang="en-GB" noProof="0" dirty="0"/>
              <a:t>Fifth level</a:t>
            </a:r>
          </a:p>
        </p:txBody>
      </p:sp>
      <p:sp>
        <p:nvSpPr>
          <p:cNvPr id="11" name="Marcador de imagen 5"/>
          <p:cNvSpPr>
            <a:spLocks noGrp="1"/>
          </p:cNvSpPr>
          <p:nvPr>
            <p:ph type="pic" sz="quarter" idx="28"/>
          </p:nvPr>
        </p:nvSpPr>
        <p:spPr>
          <a:xfrm>
            <a:off x="1394709" y="1983523"/>
            <a:ext cx="1082654" cy="1122405"/>
          </a:xfrm>
        </p:spPr>
        <p:txBody>
          <a:bodyPr/>
          <a:lstStyle/>
          <a:p>
            <a:endParaRPr lang="en-GB" noProof="0" dirty="0"/>
          </a:p>
        </p:txBody>
      </p:sp>
      <p:sp>
        <p:nvSpPr>
          <p:cNvPr id="33" name="Título 1"/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GB" noProof="0" dirty="0"/>
              <a:t>CLIC TO EDIT TITLE</a:t>
            </a:r>
            <a:endParaRPr lang="en-GB" dirty="0"/>
          </a:p>
        </p:txBody>
      </p:sp>
      <p:sp>
        <p:nvSpPr>
          <p:cNvPr id="16" name="Marcador de texto 10"/>
          <p:cNvSpPr>
            <a:spLocks noGrp="1"/>
          </p:cNvSpPr>
          <p:nvPr>
            <p:ph type="body" sz="quarter" idx="29" hasCustomPrompt="1"/>
          </p:nvPr>
        </p:nvSpPr>
        <p:spPr>
          <a:xfrm>
            <a:off x="3059540" y="4653666"/>
            <a:ext cx="1820746" cy="2116291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0"/>
            <a:r>
              <a:rPr lang="en-GB" noProof="0" dirty="0"/>
              <a:t>Second level</a:t>
            </a:r>
          </a:p>
          <a:p>
            <a:pPr lvl="0"/>
            <a:r>
              <a:rPr lang="en-GB" noProof="0" dirty="0"/>
              <a:t>Third level</a:t>
            </a:r>
          </a:p>
          <a:p>
            <a:pPr lvl="0"/>
            <a:r>
              <a:rPr lang="en-GB" noProof="0" dirty="0"/>
              <a:t>Fourth level</a:t>
            </a:r>
          </a:p>
          <a:p>
            <a:pPr lvl="0"/>
            <a:r>
              <a:rPr lang="en-GB" noProof="0" dirty="0"/>
              <a:t>Fifth level</a:t>
            </a:r>
          </a:p>
        </p:txBody>
      </p:sp>
      <p:sp>
        <p:nvSpPr>
          <p:cNvPr id="17" name="Marcador de imagen 5"/>
          <p:cNvSpPr>
            <a:spLocks noGrp="1"/>
          </p:cNvSpPr>
          <p:nvPr>
            <p:ph type="pic" sz="quarter" idx="30"/>
          </p:nvPr>
        </p:nvSpPr>
        <p:spPr>
          <a:xfrm>
            <a:off x="3450575" y="3322313"/>
            <a:ext cx="1082654" cy="1122405"/>
          </a:xfrm>
        </p:spPr>
        <p:txBody>
          <a:bodyPr/>
          <a:lstStyle/>
          <a:p>
            <a:endParaRPr lang="en-GB" noProof="0" dirty="0"/>
          </a:p>
        </p:txBody>
      </p:sp>
      <p:sp>
        <p:nvSpPr>
          <p:cNvPr id="22" name="Marcador de texto 10"/>
          <p:cNvSpPr>
            <a:spLocks noGrp="1"/>
          </p:cNvSpPr>
          <p:nvPr>
            <p:ph type="body" sz="quarter" idx="31" hasCustomPrompt="1"/>
          </p:nvPr>
        </p:nvSpPr>
        <p:spPr>
          <a:xfrm>
            <a:off x="5115406" y="3314876"/>
            <a:ext cx="1820746" cy="2116291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0"/>
            <a:r>
              <a:rPr lang="en-GB" noProof="0" dirty="0"/>
              <a:t>Second level</a:t>
            </a:r>
          </a:p>
          <a:p>
            <a:pPr lvl="0"/>
            <a:r>
              <a:rPr lang="en-GB" noProof="0" dirty="0"/>
              <a:t>Third level</a:t>
            </a:r>
          </a:p>
          <a:p>
            <a:pPr lvl="0"/>
            <a:r>
              <a:rPr lang="en-GB" noProof="0" dirty="0"/>
              <a:t>Fourth level</a:t>
            </a:r>
          </a:p>
          <a:p>
            <a:pPr lvl="0"/>
            <a:r>
              <a:rPr lang="en-GB" noProof="0" dirty="0"/>
              <a:t>Fifth level</a:t>
            </a:r>
          </a:p>
        </p:txBody>
      </p:sp>
      <p:sp>
        <p:nvSpPr>
          <p:cNvPr id="23" name="Marcador de imagen 5"/>
          <p:cNvSpPr>
            <a:spLocks noGrp="1"/>
          </p:cNvSpPr>
          <p:nvPr>
            <p:ph type="pic" sz="quarter" idx="32"/>
          </p:nvPr>
        </p:nvSpPr>
        <p:spPr>
          <a:xfrm>
            <a:off x="5506441" y="1983523"/>
            <a:ext cx="1082654" cy="1122405"/>
          </a:xfrm>
        </p:spPr>
        <p:txBody>
          <a:bodyPr/>
          <a:lstStyle/>
          <a:p>
            <a:endParaRPr lang="en-GB" noProof="0" dirty="0"/>
          </a:p>
        </p:txBody>
      </p:sp>
      <p:sp>
        <p:nvSpPr>
          <p:cNvPr id="24" name="Marcador de texto 10"/>
          <p:cNvSpPr>
            <a:spLocks noGrp="1"/>
          </p:cNvSpPr>
          <p:nvPr>
            <p:ph type="body" sz="quarter" idx="33" hasCustomPrompt="1"/>
          </p:nvPr>
        </p:nvSpPr>
        <p:spPr>
          <a:xfrm>
            <a:off x="7171272" y="4654966"/>
            <a:ext cx="1820746" cy="2116291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0"/>
            <a:r>
              <a:rPr lang="en-GB" noProof="0" dirty="0"/>
              <a:t>Second level</a:t>
            </a:r>
          </a:p>
          <a:p>
            <a:pPr lvl="0"/>
            <a:r>
              <a:rPr lang="en-GB" noProof="0" dirty="0"/>
              <a:t>Third level</a:t>
            </a:r>
          </a:p>
          <a:p>
            <a:pPr lvl="0"/>
            <a:r>
              <a:rPr lang="en-GB" noProof="0" dirty="0"/>
              <a:t>Fourth level</a:t>
            </a:r>
          </a:p>
          <a:p>
            <a:pPr lvl="0"/>
            <a:r>
              <a:rPr lang="en-GB" noProof="0" dirty="0"/>
              <a:t>Fifth level</a:t>
            </a:r>
          </a:p>
        </p:txBody>
      </p:sp>
      <p:sp>
        <p:nvSpPr>
          <p:cNvPr id="25" name="Marcador de imagen 5"/>
          <p:cNvSpPr>
            <a:spLocks noGrp="1"/>
          </p:cNvSpPr>
          <p:nvPr>
            <p:ph type="pic" sz="quarter" idx="34"/>
          </p:nvPr>
        </p:nvSpPr>
        <p:spPr>
          <a:xfrm>
            <a:off x="7562307" y="3323613"/>
            <a:ext cx="1082654" cy="1122405"/>
          </a:xfrm>
        </p:spPr>
        <p:txBody>
          <a:bodyPr/>
          <a:lstStyle/>
          <a:p>
            <a:endParaRPr lang="en-GB" noProof="0" dirty="0"/>
          </a:p>
        </p:txBody>
      </p:sp>
      <p:sp>
        <p:nvSpPr>
          <p:cNvPr id="26" name="Marcador de texto 10"/>
          <p:cNvSpPr>
            <a:spLocks noGrp="1"/>
          </p:cNvSpPr>
          <p:nvPr>
            <p:ph type="body" sz="quarter" idx="35" hasCustomPrompt="1"/>
          </p:nvPr>
        </p:nvSpPr>
        <p:spPr>
          <a:xfrm>
            <a:off x="9227138" y="3314876"/>
            <a:ext cx="1820746" cy="2116291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0"/>
            <a:r>
              <a:rPr lang="en-GB" noProof="0" dirty="0"/>
              <a:t>Second level</a:t>
            </a:r>
          </a:p>
          <a:p>
            <a:pPr lvl="0"/>
            <a:r>
              <a:rPr lang="en-GB" noProof="0" dirty="0"/>
              <a:t>Third level</a:t>
            </a:r>
          </a:p>
          <a:p>
            <a:pPr lvl="0"/>
            <a:r>
              <a:rPr lang="en-GB" noProof="0" dirty="0"/>
              <a:t>Fourth level</a:t>
            </a:r>
          </a:p>
          <a:p>
            <a:pPr lvl="0"/>
            <a:r>
              <a:rPr lang="en-GB" noProof="0" dirty="0"/>
              <a:t>Fifth level</a:t>
            </a:r>
          </a:p>
        </p:txBody>
      </p:sp>
      <p:sp>
        <p:nvSpPr>
          <p:cNvPr id="27" name="Marcador de imagen 5"/>
          <p:cNvSpPr>
            <a:spLocks noGrp="1"/>
          </p:cNvSpPr>
          <p:nvPr>
            <p:ph type="pic" sz="quarter" idx="36"/>
          </p:nvPr>
        </p:nvSpPr>
        <p:spPr>
          <a:xfrm>
            <a:off x="9618173" y="1983523"/>
            <a:ext cx="1082654" cy="1122405"/>
          </a:xfrm>
        </p:spPr>
        <p:txBody>
          <a:bodyPr/>
          <a:lstStyle/>
          <a:p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610288806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Marcador de texto 10"/>
          <p:cNvSpPr>
            <a:spLocks noGrp="1"/>
          </p:cNvSpPr>
          <p:nvPr>
            <p:ph type="body" sz="quarter" idx="27" hasCustomPrompt="1"/>
          </p:nvPr>
        </p:nvSpPr>
        <p:spPr>
          <a:xfrm>
            <a:off x="2103621" y="1982874"/>
            <a:ext cx="2026521" cy="1588810"/>
          </a:xfrm>
        </p:spPr>
        <p:txBody>
          <a:bodyPr>
            <a:no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11" name="Marcador de imagen 5"/>
          <p:cNvSpPr>
            <a:spLocks noGrp="1"/>
          </p:cNvSpPr>
          <p:nvPr>
            <p:ph type="pic" sz="quarter" idx="28"/>
          </p:nvPr>
        </p:nvSpPr>
        <p:spPr>
          <a:xfrm>
            <a:off x="838201" y="1982873"/>
            <a:ext cx="1082654" cy="1122405"/>
          </a:xfrm>
        </p:spPr>
        <p:txBody>
          <a:bodyPr/>
          <a:lstStyle/>
          <a:p>
            <a:endParaRPr lang="en-GB" noProof="0" dirty="0"/>
          </a:p>
        </p:txBody>
      </p:sp>
      <p:sp>
        <p:nvSpPr>
          <p:cNvPr id="12" name="Marcador de texto 10"/>
          <p:cNvSpPr>
            <a:spLocks noGrp="1"/>
          </p:cNvSpPr>
          <p:nvPr>
            <p:ph type="body" sz="quarter" idx="29" hasCustomPrompt="1"/>
          </p:nvPr>
        </p:nvSpPr>
        <p:spPr>
          <a:xfrm>
            <a:off x="5715450" y="1982873"/>
            <a:ext cx="2026521" cy="1588811"/>
          </a:xfrm>
        </p:spPr>
        <p:txBody>
          <a:bodyPr>
            <a:no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13" name="Marcador de imagen 5"/>
          <p:cNvSpPr>
            <a:spLocks noGrp="1"/>
          </p:cNvSpPr>
          <p:nvPr>
            <p:ph type="pic" sz="quarter" idx="30"/>
          </p:nvPr>
        </p:nvSpPr>
        <p:spPr>
          <a:xfrm>
            <a:off x="4450030" y="1982873"/>
            <a:ext cx="1082654" cy="1122405"/>
          </a:xfrm>
        </p:spPr>
        <p:txBody>
          <a:bodyPr/>
          <a:lstStyle/>
          <a:p>
            <a:endParaRPr lang="en-GB" noProof="0" dirty="0"/>
          </a:p>
        </p:txBody>
      </p:sp>
      <p:sp>
        <p:nvSpPr>
          <p:cNvPr id="14" name="Marcador de texto 10"/>
          <p:cNvSpPr>
            <a:spLocks noGrp="1"/>
          </p:cNvSpPr>
          <p:nvPr>
            <p:ph type="body" sz="quarter" idx="31" hasCustomPrompt="1"/>
          </p:nvPr>
        </p:nvSpPr>
        <p:spPr>
          <a:xfrm>
            <a:off x="9327279" y="1982873"/>
            <a:ext cx="2026521" cy="1588811"/>
          </a:xfrm>
        </p:spPr>
        <p:txBody>
          <a:bodyPr>
            <a:no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15" name="Marcador de imagen 5"/>
          <p:cNvSpPr>
            <a:spLocks noGrp="1"/>
          </p:cNvSpPr>
          <p:nvPr>
            <p:ph type="pic" sz="quarter" idx="32"/>
          </p:nvPr>
        </p:nvSpPr>
        <p:spPr>
          <a:xfrm>
            <a:off x="8061859" y="1982873"/>
            <a:ext cx="1082654" cy="1122405"/>
          </a:xfrm>
        </p:spPr>
        <p:txBody>
          <a:bodyPr/>
          <a:lstStyle/>
          <a:p>
            <a:endParaRPr lang="en-GB" noProof="0" dirty="0"/>
          </a:p>
        </p:txBody>
      </p:sp>
      <p:sp>
        <p:nvSpPr>
          <p:cNvPr id="27" name="Marcador de texto 10"/>
          <p:cNvSpPr>
            <a:spLocks noGrp="1"/>
          </p:cNvSpPr>
          <p:nvPr>
            <p:ph type="body" sz="quarter" idx="33" hasCustomPrompt="1"/>
          </p:nvPr>
        </p:nvSpPr>
        <p:spPr>
          <a:xfrm>
            <a:off x="2103621" y="4400818"/>
            <a:ext cx="2026521" cy="1588810"/>
          </a:xfrm>
        </p:spPr>
        <p:txBody>
          <a:bodyPr>
            <a:no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28" name="Marcador de imagen 5"/>
          <p:cNvSpPr>
            <a:spLocks noGrp="1"/>
          </p:cNvSpPr>
          <p:nvPr>
            <p:ph type="pic" sz="quarter" idx="34"/>
          </p:nvPr>
        </p:nvSpPr>
        <p:spPr>
          <a:xfrm>
            <a:off x="838201" y="4400817"/>
            <a:ext cx="1082654" cy="1122405"/>
          </a:xfrm>
        </p:spPr>
        <p:txBody>
          <a:bodyPr/>
          <a:lstStyle/>
          <a:p>
            <a:endParaRPr lang="en-GB" noProof="0" dirty="0"/>
          </a:p>
        </p:txBody>
      </p:sp>
      <p:sp>
        <p:nvSpPr>
          <p:cNvPr id="29" name="Marcador de texto 10"/>
          <p:cNvSpPr>
            <a:spLocks noGrp="1"/>
          </p:cNvSpPr>
          <p:nvPr>
            <p:ph type="body" sz="quarter" idx="35" hasCustomPrompt="1"/>
          </p:nvPr>
        </p:nvSpPr>
        <p:spPr>
          <a:xfrm>
            <a:off x="5715450" y="4400817"/>
            <a:ext cx="2026521" cy="1588811"/>
          </a:xfrm>
        </p:spPr>
        <p:txBody>
          <a:bodyPr>
            <a:no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30" name="Marcador de imagen 5"/>
          <p:cNvSpPr>
            <a:spLocks noGrp="1"/>
          </p:cNvSpPr>
          <p:nvPr>
            <p:ph type="pic" sz="quarter" idx="36"/>
          </p:nvPr>
        </p:nvSpPr>
        <p:spPr>
          <a:xfrm>
            <a:off x="4450030" y="4400817"/>
            <a:ext cx="1082654" cy="1122405"/>
          </a:xfrm>
        </p:spPr>
        <p:txBody>
          <a:bodyPr/>
          <a:lstStyle/>
          <a:p>
            <a:endParaRPr lang="en-GB" noProof="0" dirty="0"/>
          </a:p>
        </p:txBody>
      </p:sp>
      <p:sp>
        <p:nvSpPr>
          <p:cNvPr id="31" name="Marcador de texto 10"/>
          <p:cNvSpPr>
            <a:spLocks noGrp="1"/>
          </p:cNvSpPr>
          <p:nvPr>
            <p:ph type="body" sz="quarter" idx="37" hasCustomPrompt="1"/>
          </p:nvPr>
        </p:nvSpPr>
        <p:spPr>
          <a:xfrm>
            <a:off x="9327279" y="4400817"/>
            <a:ext cx="2026521" cy="1588811"/>
          </a:xfrm>
        </p:spPr>
        <p:txBody>
          <a:bodyPr>
            <a:no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32" name="Marcador de imagen 5"/>
          <p:cNvSpPr>
            <a:spLocks noGrp="1"/>
          </p:cNvSpPr>
          <p:nvPr>
            <p:ph type="pic" sz="quarter" idx="38"/>
          </p:nvPr>
        </p:nvSpPr>
        <p:spPr>
          <a:xfrm>
            <a:off x="8061859" y="4400817"/>
            <a:ext cx="1082654" cy="1122405"/>
          </a:xfrm>
        </p:spPr>
        <p:txBody>
          <a:bodyPr/>
          <a:lstStyle/>
          <a:p>
            <a:endParaRPr lang="en-GB" noProof="0" dirty="0"/>
          </a:p>
        </p:txBody>
      </p:sp>
      <p:sp>
        <p:nvSpPr>
          <p:cNvPr id="33" name="Título 1"/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GB" noProof="0" dirty="0"/>
              <a:t>CLIC TO EDIT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6908593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2 Col Full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GB" noProof="0" dirty="0"/>
              <a:t>CLIC TO EDIT TITLE</a:t>
            </a:r>
            <a:endParaRPr lang="en-GB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noProof="0" dirty="0"/>
              <a:t>Click to edit the Master text style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 noProof="0" dirty="0"/>
              <a:t>Click to edit the Master text style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noProof="0" dirty="0"/>
              <a:t>Click to edit the Master text style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 noProof="0" dirty="0"/>
              <a:t>Click to edit the Master text style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8969432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op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noProof="0" dirty="0"/>
              <a:t>CLIC TO EDIT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086305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40.xml"/><Relationship Id="rId18" Type="http://schemas.openxmlformats.org/officeDocument/2006/relationships/slideLayout" Target="../slideLayouts/slideLayout45.xml"/><Relationship Id="rId26" Type="http://schemas.openxmlformats.org/officeDocument/2006/relationships/slideLayout" Target="../slideLayouts/slideLayout53.xml"/><Relationship Id="rId3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48.xml"/><Relationship Id="rId7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9.xml"/><Relationship Id="rId17" Type="http://schemas.openxmlformats.org/officeDocument/2006/relationships/slideLayout" Target="../slideLayouts/slideLayout44.xml"/><Relationship Id="rId25" Type="http://schemas.openxmlformats.org/officeDocument/2006/relationships/slideLayout" Target="../slideLayouts/slideLayout52.xml"/><Relationship Id="rId2" Type="http://schemas.openxmlformats.org/officeDocument/2006/relationships/slideLayout" Target="../slideLayouts/slideLayout29.xml"/><Relationship Id="rId16" Type="http://schemas.openxmlformats.org/officeDocument/2006/relationships/slideLayout" Target="../slideLayouts/slideLayout43.xml"/><Relationship Id="rId20" Type="http://schemas.openxmlformats.org/officeDocument/2006/relationships/slideLayout" Target="../slideLayouts/slideLayout47.xml"/><Relationship Id="rId29" Type="http://schemas.openxmlformats.org/officeDocument/2006/relationships/image" Target="../media/image2.png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8.xml"/><Relationship Id="rId24" Type="http://schemas.openxmlformats.org/officeDocument/2006/relationships/slideLayout" Target="../slideLayouts/slideLayout51.xml"/><Relationship Id="rId5" Type="http://schemas.openxmlformats.org/officeDocument/2006/relationships/slideLayout" Target="../slideLayouts/slideLayout32.xml"/><Relationship Id="rId15" Type="http://schemas.openxmlformats.org/officeDocument/2006/relationships/slideLayout" Target="../slideLayouts/slideLayout42.xml"/><Relationship Id="rId23" Type="http://schemas.openxmlformats.org/officeDocument/2006/relationships/slideLayout" Target="../slideLayouts/slideLayout50.xml"/><Relationship Id="rId28" Type="http://schemas.openxmlformats.org/officeDocument/2006/relationships/theme" Target="../theme/theme2.xml"/><Relationship Id="rId10" Type="http://schemas.openxmlformats.org/officeDocument/2006/relationships/slideLayout" Target="../slideLayouts/slideLayout37.xml"/><Relationship Id="rId19" Type="http://schemas.openxmlformats.org/officeDocument/2006/relationships/slideLayout" Target="../slideLayouts/slideLayout46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Relationship Id="rId14" Type="http://schemas.openxmlformats.org/officeDocument/2006/relationships/slideLayout" Target="../slideLayouts/slideLayout41.xml"/><Relationship Id="rId22" Type="http://schemas.openxmlformats.org/officeDocument/2006/relationships/slideLayout" Target="../slideLayouts/slideLayout49.xml"/><Relationship Id="rId27" Type="http://schemas.openxmlformats.org/officeDocument/2006/relationships/slideLayout" Target="../slideLayouts/slideLayout54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2.xml"/><Relationship Id="rId13" Type="http://schemas.openxmlformats.org/officeDocument/2006/relationships/slideLayout" Target="../slideLayouts/slideLayout67.xml"/><Relationship Id="rId18" Type="http://schemas.openxmlformats.org/officeDocument/2006/relationships/slideLayout" Target="../slideLayouts/slideLayout72.xml"/><Relationship Id="rId26" Type="http://schemas.openxmlformats.org/officeDocument/2006/relationships/slideLayout" Target="../slideLayouts/slideLayout80.xml"/><Relationship Id="rId3" Type="http://schemas.openxmlformats.org/officeDocument/2006/relationships/slideLayout" Target="../slideLayouts/slideLayout57.xml"/><Relationship Id="rId21" Type="http://schemas.openxmlformats.org/officeDocument/2006/relationships/slideLayout" Target="../slideLayouts/slideLayout75.xml"/><Relationship Id="rId7" Type="http://schemas.openxmlformats.org/officeDocument/2006/relationships/slideLayout" Target="../slideLayouts/slideLayout61.xml"/><Relationship Id="rId12" Type="http://schemas.openxmlformats.org/officeDocument/2006/relationships/slideLayout" Target="../slideLayouts/slideLayout66.xml"/><Relationship Id="rId17" Type="http://schemas.openxmlformats.org/officeDocument/2006/relationships/slideLayout" Target="../slideLayouts/slideLayout71.xml"/><Relationship Id="rId25" Type="http://schemas.openxmlformats.org/officeDocument/2006/relationships/slideLayout" Target="../slideLayouts/slideLayout79.xml"/><Relationship Id="rId2" Type="http://schemas.openxmlformats.org/officeDocument/2006/relationships/slideLayout" Target="../slideLayouts/slideLayout56.xml"/><Relationship Id="rId16" Type="http://schemas.openxmlformats.org/officeDocument/2006/relationships/slideLayout" Target="../slideLayouts/slideLayout70.xml"/><Relationship Id="rId20" Type="http://schemas.openxmlformats.org/officeDocument/2006/relationships/slideLayout" Target="../slideLayouts/slideLayout74.xml"/><Relationship Id="rId29" Type="http://schemas.openxmlformats.org/officeDocument/2006/relationships/image" Target="../media/image3.png"/><Relationship Id="rId1" Type="http://schemas.openxmlformats.org/officeDocument/2006/relationships/slideLayout" Target="../slideLayouts/slideLayout55.xml"/><Relationship Id="rId6" Type="http://schemas.openxmlformats.org/officeDocument/2006/relationships/slideLayout" Target="../slideLayouts/slideLayout60.xml"/><Relationship Id="rId11" Type="http://schemas.openxmlformats.org/officeDocument/2006/relationships/slideLayout" Target="../slideLayouts/slideLayout65.xml"/><Relationship Id="rId24" Type="http://schemas.openxmlformats.org/officeDocument/2006/relationships/slideLayout" Target="../slideLayouts/slideLayout78.xml"/><Relationship Id="rId5" Type="http://schemas.openxmlformats.org/officeDocument/2006/relationships/slideLayout" Target="../slideLayouts/slideLayout59.xml"/><Relationship Id="rId15" Type="http://schemas.openxmlformats.org/officeDocument/2006/relationships/slideLayout" Target="../slideLayouts/slideLayout69.xml"/><Relationship Id="rId23" Type="http://schemas.openxmlformats.org/officeDocument/2006/relationships/slideLayout" Target="../slideLayouts/slideLayout77.xml"/><Relationship Id="rId28" Type="http://schemas.openxmlformats.org/officeDocument/2006/relationships/theme" Target="../theme/theme3.xml"/><Relationship Id="rId10" Type="http://schemas.openxmlformats.org/officeDocument/2006/relationships/slideLayout" Target="../slideLayouts/slideLayout64.xml"/><Relationship Id="rId19" Type="http://schemas.openxmlformats.org/officeDocument/2006/relationships/slideLayout" Target="../slideLayouts/slideLayout73.xml"/><Relationship Id="rId4" Type="http://schemas.openxmlformats.org/officeDocument/2006/relationships/slideLayout" Target="../slideLayouts/slideLayout58.xml"/><Relationship Id="rId9" Type="http://schemas.openxmlformats.org/officeDocument/2006/relationships/slideLayout" Target="../slideLayouts/slideLayout63.xml"/><Relationship Id="rId14" Type="http://schemas.openxmlformats.org/officeDocument/2006/relationships/slideLayout" Target="../slideLayouts/slideLayout68.xml"/><Relationship Id="rId22" Type="http://schemas.openxmlformats.org/officeDocument/2006/relationships/slideLayout" Target="../slideLayouts/slideLayout76.xml"/><Relationship Id="rId27" Type="http://schemas.openxmlformats.org/officeDocument/2006/relationships/slideLayout" Target="../slideLayouts/slideLayout8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9.xml"/><Relationship Id="rId13" Type="http://schemas.openxmlformats.org/officeDocument/2006/relationships/slideLayout" Target="../slideLayouts/slideLayout94.xml"/><Relationship Id="rId18" Type="http://schemas.openxmlformats.org/officeDocument/2006/relationships/slideLayout" Target="../slideLayouts/slideLayout99.xml"/><Relationship Id="rId3" Type="http://schemas.openxmlformats.org/officeDocument/2006/relationships/slideLayout" Target="../slideLayouts/slideLayout84.xml"/><Relationship Id="rId21" Type="http://schemas.openxmlformats.org/officeDocument/2006/relationships/slideLayout" Target="../slideLayouts/slideLayout102.xml"/><Relationship Id="rId7" Type="http://schemas.openxmlformats.org/officeDocument/2006/relationships/slideLayout" Target="../slideLayouts/slideLayout88.xml"/><Relationship Id="rId12" Type="http://schemas.openxmlformats.org/officeDocument/2006/relationships/slideLayout" Target="../slideLayouts/slideLayout93.xml"/><Relationship Id="rId17" Type="http://schemas.openxmlformats.org/officeDocument/2006/relationships/slideLayout" Target="../slideLayouts/slideLayout98.xml"/><Relationship Id="rId2" Type="http://schemas.openxmlformats.org/officeDocument/2006/relationships/slideLayout" Target="../slideLayouts/slideLayout83.xml"/><Relationship Id="rId16" Type="http://schemas.openxmlformats.org/officeDocument/2006/relationships/slideLayout" Target="../slideLayouts/slideLayout97.xml"/><Relationship Id="rId20" Type="http://schemas.openxmlformats.org/officeDocument/2006/relationships/slideLayout" Target="../slideLayouts/slideLayout101.xml"/><Relationship Id="rId1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92.xml"/><Relationship Id="rId24" Type="http://schemas.openxmlformats.org/officeDocument/2006/relationships/theme" Target="../theme/theme4.xml"/><Relationship Id="rId5" Type="http://schemas.openxmlformats.org/officeDocument/2006/relationships/slideLayout" Target="../slideLayouts/slideLayout86.xml"/><Relationship Id="rId15" Type="http://schemas.openxmlformats.org/officeDocument/2006/relationships/slideLayout" Target="../slideLayouts/slideLayout96.xml"/><Relationship Id="rId23" Type="http://schemas.openxmlformats.org/officeDocument/2006/relationships/slideLayout" Target="../slideLayouts/slideLayout104.xml"/><Relationship Id="rId10" Type="http://schemas.openxmlformats.org/officeDocument/2006/relationships/slideLayout" Target="../slideLayouts/slideLayout91.xml"/><Relationship Id="rId19" Type="http://schemas.openxmlformats.org/officeDocument/2006/relationships/slideLayout" Target="../slideLayouts/slideLayout100.xml"/><Relationship Id="rId4" Type="http://schemas.openxmlformats.org/officeDocument/2006/relationships/slideLayout" Target="../slideLayouts/slideLayout85.xml"/><Relationship Id="rId9" Type="http://schemas.openxmlformats.org/officeDocument/2006/relationships/slideLayout" Target="../slideLayouts/slideLayout90.xml"/><Relationship Id="rId14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103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7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106.xml"/><Relationship Id="rId1" Type="http://schemas.openxmlformats.org/officeDocument/2006/relationships/slideLayout" Target="../slideLayouts/slideLayout105.xml"/><Relationship Id="rId6" Type="http://schemas.openxmlformats.org/officeDocument/2006/relationships/theme" Target="../theme/theme5.xml"/><Relationship Id="rId5" Type="http://schemas.openxmlformats.org/officeDocument/2006/relationships/slideLayout" Target="../slideLayouts/slideLayout109.xml"/><Relationship Id="rId4" Type="http://schemas.openxmlformats.org/officeDocument/2006/relationships/slideLayout" Target="../slideLayouts/slideLayout10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noProof="0" dirty="0"/>
              <a:t>CLIC TO EDIT TITLE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noProof="0" dirty="0"/>
              <a:t>Click to edit the Master text style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664821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8" r:id="rId4"/>
    <p:sldLayoutId id="2147483725" r:id="rId5"/>
    <p:sldLayoutId id="2147483726" r:id="rId6"/>
    <p:sldLayoutId id="2147483734" r:id="rId7"/>
    <p:sldLayoutId id="2147483727" r:id="rId8"/>
    <p:sldLayoutId id="2147483672" r:id="rId9"/>
    <p:sldLayoutId id="2147483724" r:id="rId10"/>
    <p:sldLayoutId id="2147483728" r:id="rId11"/>
    <p:sldLayoutId id="2147483679" r:id="rId12"/>
    <p:sldLayoutId id="2147483730" r:id="rId13"/>
    <p:sldLayoutId id="2147483732" r:id="rId14"/>
    <p:sldLayoutId id="2147483733" r:id="rId15"/>
    <p:sldLayoutId id="2147483729" r:id="rId16"/>
    <p:sldLayoutId id="2147483673" r:id="rId17"/>
    <p:sldLayoutId id="2147483674" r:id="rId18"/>
    <p:sldLayoutId id="2147483675" r:id="rId19"/>
    <p:sldLayoutId id="2147483944" r:id="rId20"/>
    <p:sldLayoutId id="2147483945" r:id="rId21"/>
    <p:sldLayoutId id="2147483946" r:id="rId22"/>
    <p:sldLayoutId id="2147483947" r:id="rId23"/>
    <p:sldLayoutId id="2147483948" r:id="rId24"/>
    <p:sldLayoutId id="2147483949" r:id="rId25"/>
    <p:sldLayoutId id="2147483950" r:id="rId26"/>
    <p:sldLayoutId id="2147483951" r:id="rId2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i="0" kern="1200">
          <a:solidFill>
            <a:srgbClr val="F7931E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b="0" i="0" kern="1200">
          <a:solidFill>
            <a:schemeClr val="bg1"/>
          </a:solidFill>
          <a:latin typeface="Open Sans" charset="0"/>
          <a:ea typeface="Open Sans" charset="0"/>
          <a:cs typeface="Open Sans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b="0" i="0" kern="1200">
          <a:solidFill>
            <a:schemeClr val="bg1"/>
          </a:solidFill>
          <a:latin typeface="Open Sans" charset="0"/>
          <a:ea typeface="Open Sans" charset="0"/>
          <a:cs typeface="Open Sans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b="0" i="0" kern="1200">
          <a:solidFill>
            <a:schemeClr val="bg1"/>
          </a:solidFill>
          <a:latin typeface="Open Sans" charset="0"/>
          <a:ea typeface="Open Sans" charset="0"/>
          <a:cs typeface="Open Sans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bg1"/>
          </a:solidFill>
          <a:latin typeface="Open Sans" charset="0"/>
          <a:ea typeface="Open Sans" charset="0"/>
          <a:cs typeface="Open Sans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bg1"/>
          </a:solidFill>
          <a:latin typeface="Open Sans" charset="0"/>
          <a:ea typeface="Open Sans" charset="0"/>
          <a:cs typeface="Open Sans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_trad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noProof="0" dirty="0"/>
              <a:t>CLIC TO EDIT TITLE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noProof="0" dirty="0"/>
              <a:t>Click to edit the Master text style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767776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  <p:sldLayoutId id="2147483880" r:id="rId7"/>
    <p:sldLayoutId id="2147483881" r:id="rId8"/>
    <p:sldLayoutId id="2147483882" r:id="rId9"/>
    <p:sldLayoutId id="2147483883" r:id="rId10"/>
    <p:sldLayoutId id="2147483884" r:id="rId11"/>
    <p:sldLayoutId id="2147483885" r:id="rId12"/>
    <p:sldLayoutId id="2147483886" r:id="rId13"/>
    <p:sldLayoutId id="2147483887" r:id="rId14"/>
    <p:sldLayoutId id="2147483888" r:id="rId15"/>
    <p:sldLayoutId id="2147483889" r:id="rId16"/>
    <p:sldLayoutId id="2147483890" r:id="rId17"/>
    <p:sldLayoutId id="2147483891" r:id="rId18"/>
    <p:sldLayoutId id="2147483892" r:id="rId19"/>
    <p:sldLayoutId id="2147483936" r:id="rId20"/>
    <p:sldLayoutId id="2147483937" r:id="rId21"/>
    <p:sldLayoutId id="2147483938" r:id="rId22"/>
    <p:sldLayoutId id="2147483939" r:id="rId23"/>
    <p:sldLayoutId id="2147483940" r:id="rId24"/>
    <p:sldLayoutId id="2147483941" r:id="rId25"/>
    <p:sldLayoutId id="2147483942" r:id="rId26"/>
    <p:sldLayoutId id="2147483943" r:id="rId2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i="0" kern="1200">
          <a:solidFill>
            <a:srgbClr val="F7931E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b="0" i="0" kern="1200">
          <a:solidFill>
            <a:schemeClr val="bg1"/>
          </a:solidFill>
          <a:latin typeface="Open Sans" charset="0"/>
          <a:ea typeface="Open Sans" charset="0"/>
          <a:cs typeface="Open Sans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b="0" i="0" kern="1200">
          <a:solidFill>
            <a:schemeClr val="bg1"/>
          </a:solidFill>
          <a:latin typeface="Open Sans" charset="0"/>
          <a:ea typeface="Open Sans" charset="0"/>
          <a:cs typeface="Open Sans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b="0" i="0" kern="1200">
          <a:solidFill>
            <a:schemeClr val="bg1"/>
          </a:solidFill>
          <a:latin typeface="Open Sans" charset="0"/>
          <a:ea typeface="Open Sans" charset="0"/>
          <a:cs typeface="Open Sans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bg1"/>
          </a:solidFill>
          <a:latin typeface="Open Sans" charset="0"/>
          <a:ea typeface="Open Sans" charset="0"/>
          <a:cs typeface="Open Sans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bg1"/>
          </a:solidFill>
          <a:latin typeface="Open Sans" charset="0"/>
          <a:ea typeface="Open Sans" charset="0"/>
          <a:cs typeface="Open Sans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_trad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noProof="0" dirty="0"/>
              <a:t>CLIC TO EDIT TITLE</a:t>
            </a:r>
            <a:endParaRPr lang="en-GB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noProof="0" dirty="0"/>
              <a:t>Click to edit the Master text style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550796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8" r:id="rId1"/>
    <p:sldLayoutId id="2147483759" r:id="rId2"/>
    <p:sldLayoutId id="2147483760" r:id="rId3"/>
    <p:sldLayoutId id="2147483761" r:id="rId4"/>
    <p:sldLayoutId id="2147483762" r:id="rId5"/>
    <p:sldLayoutId id="2147483763" r:id="rId6"/>
    <p:sldLayoutId id="2147483764" r:id="rId7"/>
    <p:sldLayoutId id="2147483765" r:id="rId8"/>
    <p:sldLayoutId id="2147483766" r:id="rId9"/>
    <p:sldLayoutId id="2147483767" r:id="rId10"/>
    <p:sldLayoutId id="2147483768" r:id="rId11"/>
    <p:sldLayoutId id="2147483769" r:id="rId12"/>
    <p:sldLayoutId id="2147483770" r:id="rId13"/>
    <p:sldLayoutId id="2147483771" r:id="rId14"/>
    <p:sldLayoutId id="2147483772" r:id="rId15"/>
    <p:sldLayoutId id="2147483773" r:id="rId16"/>
    <p:sldLayoutId id="2147483774" r:id="rId17"/>
    <p:sldLayoutId id="2147483775" r:id="rId18"/>
    <p:sldLayoutId id="2147483776" r:id="rId19"/>
    <p:sldLayoutId id="2147483928" r:id="rId20"/>
    <p:sldLayoutId id="2147483929" r:id="rId21"/>
    <p:sldLayoutId id="2147483930" r:id="rId22"/>
    <p:sldLayoutId id="2147483931" r:id="rId23"/>
    <p:sldLayoutId id="2147483932" r:id="rId24"/>
    <p:sldLayoutId id="2147483933" r:id="rId25"/>
    <p:sldLayoutId id="2147483934" r:id="rId26"/>
    <p:sldLayoutId id="2147483935" r:id="rId2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i="0" kern="1200">
          <a:solidFill>
            <a:srgbClr val="662D9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b="0" i="0" kern="1200">
          <a:solidFill>
            <a:schemeClr val="bg2">
              <a:lumMod val="10000"/>
            </a:schemeClr>
          </a:solidFill>
          <a:latin typeface="Open Sans" charset="0"/>
          <a:ea typeface="Open Sans" charset="0"/>
          <a:cs typeface="Open Sans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b="0" i="0" kern="1200">
          <a:solidFill>
            <a:schemeClr val="bg2">
              <a:lumMod val="10000"/>
            </a:schemeClr>
          </a:solidFill>
          <a:latin typeface="Open Sans" charset="0"/>
          <a:ea typeface="Open Sans" charset="0"/>
          <a:cs typeface="Open Sans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b="0" i="0" kern="1200">
          <a:solidFill>
            <a:schemeClr val="bg2">
              <a:lumMod val="10000"/>
            </a:schemeClr>
          </a:solidFill>
          <a:latin typeface="Open Sans" charset="0"/>
          <a:ea typeface="Open Sans" charset="0"/>
          <a:cs typeface="Open Sans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bg2">
              <a:lumMod val="10000"/>
            </a:schemeClr>
          </a:solidFill>
          <a:latin typeface="Open Sans" charset="0"/>
          <a:ea typeface="Open Sans" charset="0"/>
          <a:cs typeface="Open Sans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bg2">
              <a:lumMod val="10000"/>
            </a:schemeClr>
          </a:solidFill>
          <a:latin typeface="Open Sans" charset="0"/>
          <a:ea typeface="Open Sans" charset="0"/>
          <a:cs typeface="Open Sans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_trad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noProof="0" dirty="0"/>
              <a:t>CLIC TO EDIT TITLE</a:t>
            </a:r>
            <a:endParaRPr lang="en-GB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noProof="0" dirty="0"/>
              <a:t>Click to edit the Master text style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228170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3" r:id="rId1"/>
    <p:sldLayoutId id="2147483904" r:id="rId2"/>
    <p:sldLayoutId id="2147483905" r:id="rId3"/>
    <p:sldLayoutId id="2147483906" r:id="rId4"/>
    <p:sldLayoutId id="2147483907" r:id="rId5"/>
    <p:sldLayoutId id="2147483908" r:id="rId6"/>
    <p:sldLayoutId id="2147483909" r:id="rId7"/>
    <p:sldLayoutId id="2147483910" r:id="rId8"/>
    <p:sldLayoutId id="2147483911" r:id="rId9"/>
    <p:sldLayoutId id="2147483912" r:id="rId10"/>
    <p:sldLayoutId id="2147483913" r:id="rId11"/>
    <p:sldLayoutId id="2147483914" r:id="rId12"/>
    <p:sldLayoutId id="2147483915" r:id="rId13"/>
    <p:sldLayoutId id="2147483916" r:id="rId14"/>
    <p:sldLayoutId id="2147483917" r:id="rId15"/>
    <p:sldLayoutId id="2147483918" r:id="rId16"/>
    <p:sldLayoutId id="2147483919" r:id="rId17"/>
    <p:sldLayoutId id="2147483920" r:id="rId18"/>
    <p:sldLayoutId id="2147483921" r:id="rId19"/>
    <p:sldLayoutId id="2147483927" r:id="rId20"/>
    <p:sldLayoutId id="2147483777" r:id="rId21"/>
    <p:sldLayoutId id="2147483870" r:id="rId22"/>
    <p:sldLayoutId id="2147483872" r:id="rId2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i="0" kern="1200">
          <a:solidFill>
            <a:srgbClr val="662D9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b="0" i="0" kern="1200">
          <a:solidFill>
            <a:schemeClr val="bg2">
              <a:lumMod val="10000"/>
            </a:schemeClr>
          </a:solidFill>
          <a:latin typeface="Open Sans" charset="0"/>
          <a:ea typeface="Open Sans" charset="0"/>
          <a:cs typeface="Open Sans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b="0" i="0" kern="1200">
          <a:solidFill>
            <a:schemeClr val="bg2">
              <a:lumMod val="10000"/>
            </a:schemeClr>
          </a:solidFill>
          <a:latin typeface="Open Sans" charset="0"/>
          <a:ea typeface="Open Sans" charset="0"/>
          <a:cs typeface="Open Sans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b="0" i="0" kern="1200">
          <a:solidFill>
            <a:schemeClr val="bg2">
              <a:lumMod val="10000"/>
            </a:schemeClr>
          </a:solidFill>
          <a:latin typeface="Open Sans" charset="0"/>
          <a:ea typeface="Open Sans" charset="0"/>
          <a:cs typeface="Open Sans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bg2">
              <a:lumMod val="10000"/>
            </a:schemeClr>
          </a:solidFill>
          <a:latin typeface="Open Sans" charset="0"/>
          <a:ea typeface="Open Sans" charset="0"/>
          <a:cs typeface="Open Sans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bg2">
              <a:lumMod val="10000"/>
            </a:schemeClr>
          </a:solidFill>
          <a:latin typeface="Open Sans" charset="0"/>
          <a:ea typeface="Open Sans" charset="0"/>
          <a:cs typeface="Open Sans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_trad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382621" y="365125"/>
            <a:ext cx="208820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noProof="0" dirty="0"/>
              <a:t>CLIC TO EDIT TITLE</a:t>
            </a:r>
            <a:endParaRPr lang="en-GB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382621" y="1825625"/>
            <a:ext cx="208820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noProof="0" dirty="0"/>
              <a:t>Click to edit the Master text style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817650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  <p:sldLayoutId id="2147483720" r:id="rId2"/>
    <p:sldLayoutId id="2147483723" r:id="rId3"/>
    <p:sldLayoutId id="2147483721" r:id="rId4"/>
    <p:sldLayoutId id="2147483722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100" b="1" i="0" kern="1200">
          <a:solidFill>
            <a:srgbClr val="F7931E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b="0" i="0" kern="1200">
          <a:solidFill>
            <a:schemeClr val="bg1"/>
          </a:solidFill>
          <a:latin typeface="Open Sans" charset="0"/>
          <a:ea typeface="Open Sans" charset="0"/>
          <a:cs typeface="Open Sans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b="0" i="0" kern="1200">
          <a:solidFill>
            <a:schemeClr val="bg1"/>
          </a:solidFill>
          <a:latin typeface="Open Sans" charset="0"/>
          <a:ea typeface="Open Sans" charset="0"/>
          <a:cs typeface="Open Sans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b="0" i="0" kern="1200">
          <a:solidFill>
            <a:schemeClr val="bg1"/>
          </a:solidFill>
          <a:latin typeface="Open Sans" charset="0"/>
          <a:ea typeface="Open Sans" charset="0"/>
          <a:cs typeface="Open Sans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bg1"/>
          </a:solidFill>
          <a:latin typeface="Open Sans" charset="0"/>
          <a:ea typeface="Open Sans" charset="0"/>
          <a:cs typeface="Open Sans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bg1"/>
          </a:solidFill>
          <a:latin typeface="Open Sans" charset="0"/>
          <a:ea typeface="Open Sans" charset="0"/>
          <a:cs typeface="Open Sans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_trad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825591" y="3785386"/>
            <a:ext cx="8540817" cy="1758825"/>
          </a:xfrm>
        </p:spPr>
        <p:txBody>
          <a:bodyPr>
            <a:normAutofit fontScale="90000"/>
          </a:bodyPr>
          <a:lstStyle/>
          <a:p>
            <a:r>
              <a:rPr lang="en-GB" b="0" dirty="0"/>
              <a:t>Mi </a:t>
            </a:r>
            <a:r>
              <a:rPr lang="en-GB" b="0" dirty="0" err="1"/>
              <a:t>experiencia</a:t>
            </a:r>
            <a:r>
              <a:rPr lang="en-GB" b="0" dirty="0"/>
              <a:t> </a:t>
            </a:r>
            <a:r>
              <a:rPr lang="en-GB" b="0" dirty="0" err="1"/>
              <a:t>como</a:t>
            </a:r>
            <a:r>
              <a:rPr lang="en-GB" b="0" dirty="0"/>
              <a:t> </a:t>
            </a:r>
            <a:r>
              <a:rPr lang="en-GB" b="0" dirty="0" err="1"/>
              <a:t>alumno</a:t>
            </a:r>
            <a:r>
              <a:rPr lang="en-GB" b="0" dirty="0"/>
              <a:t> </a:t>
            </a:r>
            <a:r>
              <a:rPr lang="en-GB" b="0" dirty="0" err="1"/>
              <a:t>en</a:t>
            </a:r>
            <a:r>
              <a:rPr lang="en-GB" b="0" dirty="0"/>
              <a:t> </a:t>
            </a:r>
            <a:r>
              <a:rPr lang="en-GB" b="0" dirty="0" err="1"/>
              <a:t>Formaci</a:t>
            </a:r>
            <a:r>
              <a:rPr lang="es-ES" b="0" dirty="0" err="1"/>
              <a:t>ón</a:t>
            </a:r>
            <a:r>
              <a:rPr lang="es-ES" b="0" dirty="0"/>
              <a:t> DUAL</a:t>
            </a:r>
            <a:br>
              <a:rPr lang="es-ES" b="0" dirty="0"/>
            </a:br>
            <a:br>
              <a:rPr lang="es-ES" b="0" dirty="0"/>
            </a:br>
            <a:r>
              <a:rPr lang="es-ES" sz="2700" b="0" dirty="0"/>
              <a:t>Adrián Villalba Sánchez</a:t>
            </a:r>
            <a:endParaRPr lang="en-GB" b="0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25709089-E8B1-4328-900E-6B697DD331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0036" y="1950843"/>
            <a:ext cx="2691926" cy="915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6119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436257" y="2766218"/>
            <a:ext cx="5668478" cy="1325563"/>
          </a:xfrm>
        </p:spPr>
        <p:txBody>
          <a:bodyPr>
            <a:normAutofit/>
          </a:bodyPr>
          <a:lstStyle/>
          <a:p>
            <a:pPr algn="ctr"/>
            <a:r>
              <a:rPr lang="en-GB" sz="8800" dirty="0">
                <a:solidFill>
                  <a:srgbClr val="00FFB0"/>
                </a:solidFill>
              </a:rPr>
              <a:t>FIN</a:t>
            </a:r>
          </a:p>
        </p:txBody>
      </p:sp>
    </p:spTree>
    <p:extLst>
      <p:ext uri="{BB962C8B-B14F-4D97-AF65-F5344CB8AC3E}">
        <p14:creationId xmlns:p14="http://schemas.microsoft.com/office/powerpoint/2010/main" val="7579872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477000"/>
          </a:xfrm>
          <a:prstGeom prst="rect">
            <a:avLst/>
          </a:prstGeom>
        </p:spPr>
      </p:pic>
      <p:sp>
        <p:nvSpPr>
          <p:cNvPr id="5" name="Título 1"/>
          <p:cNvSpPr>
            <a:spLocks noGrp="1"/>
          </p:cNvSpPr>
          <p:nvPr>
            <p:ph type="ctrTitle"/>
          </p:nvPr>
        </p:nvSpPr>
        <p:spPr>
          <a:xfrm>
            <a:off x="1524000" y="1898391"/>
            <a:ext cx="9144000" cy="968894"/>
          </a:xfrm>
        </p:spPr>
        <p:txBody>
          <a:bodyPr/>
          <a:lstStyle/>
          <a:p>
            <a:r>
              <a:rPr lang="en-GB" dirty="0"/>
              <a:t>¿A </a:t>
            </a:r>
            <a:r>
              <a:rPr lang="en-GB" dirty="0" err="1"/>
              <a:t>qué</a:t>
            </a:r>
            <a:r>
              <a:rPr lang="en-GB" dirty="0"/>
              <a:t> se </a:t>
            </a:r>
            <a:r>
              <a:rPr lang="en-GB" dirty="0" err="1"/>
              <a:t>dedica</a:t>
            </a:r>
            <a:r>
              <a:rPr lang="en-GB" dirty="0"/>
              <a:t> ITRS?</a:t>
            </a:r>
          </a:p>
        </p:txBody>
      </p:sp>
      <p:sp>
        <p:nvSpPr>
          <p:cNvPr id="2" name="Subtítulo 1">
            <a:extLst>
              <a:ext uri="{FF2B5EF4-FFF2-40B4-BE49-F238E27FC236}">
                <a16:creationId xmlns:a16="http://schemas.microsoft.com/office/drawing/2014/main" id="{ADB9FAF6-00C2-AE45-A5F4-9AAABF3E2A4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/>
              <a:t>ITRS </a:t>
            </a:r>
            <a:r>
              <a:rPr lang="es-ES" dirty="0" err="1"/>
              <a:t>comecializa</a:t>
            </a:r>
            <a:r>
              <a:rPr lang="es-ES" dirty="0"/>
              <a:t> un sistema de recolección de datos a gran escala y monitorización inteligente de infraestructura de IT y aplicaciones de instituciones y empresas del sector financiero.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61477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257800" cy="1325563"/>
          </a:xfrm>
        </p:spPr>
        <p:txBody>
          <a:bodyPr/>
          <a:lstStyle/>
          <a:p>
            <a:r>
              <a:rPr lang="en-GB" dirty="0">
                <a:solidFill>
                  <a:srgbClr val="001C6D"/>
                </a:solidFill>
              </a:rPr>
              <a:t>TAREAS REALIZADAS</a:t>
            </a:r>
          </a:p>
        </p:txBody>
      </p:sp>
      <p:sp>
        <p:nvSpPr>
          <p:cNvPr id="3" name="Llamada rectangular 2"/>
          <p:cNvSpPr/>
          <p:nvPr/>
        </p:nvSpPr>
        <p:spPr>
          <a:xfrm>
            <a:off x="935832" y="1864519"/>
            <a:ext cx="2264568" cy="957262"/>
          </a:xfrm>
          <a:prstGeom prst="wedgeRectCallout">
            <a:avLst>
              <a:gd name="adj1" fmla="val -23987"/>
              <a:gd name="adj2" fmla="val 95336"/>
            </a:avLst>
          </a:prstGeom>
          <a:solidFill>
            <a:srgbClr val="9327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b="1" dirty="0">
                <a:solidFill>
                  <a:schemeClr val="bg1"/>
                </a:solidFill>
              </a:rPr>
              <a:t>Landing Page</a:t>
            </a:r>
          </a:p>
          <a:p>
            <a:r>
              <a:rPr lang="en-GB" sz="1000" dirty="0" err="1">
                <a:solidFill>
                  <a:schemeClr val="bg1"/>
                </a:solidFill>
              </a:rPr>
              <a:t>Trabajo</a:t>
            </a:r>
            <a:r>
              <a:rPr lang="en-GB" sz="1000" dirty="0">
                <a:solidFill>
                  <a:schemeClr val="bg1"/>
                </a:solidFill>
              </a:rPr>
              <a:t> </a:t>
            </a:r>
            <a:r>
              <a:rPr lang="en-GB" sz="1000" dirty="0" err="1">
                <a:solidFill>
                  <a:schemeClr val="bg1"/>
                </a:solidFill>
              </a:rPr>
              <a:t>realizado</a:t>
            </a:r>
            <a:r>
              <a:rPr lang="en-GB" sz="1000" dirty="0">
                <a:solidFill>
                  <a:schemeClr val="bg1"/>
                </a:solidFill>
              </a:rPr>
              <a:t> para el </a:t>
            </a:r>
            <a:r>
              <a:rPr lang="en-GB" sz="1000" dirty="0" err="1">
                <a:solidFill>
                  <a:schemeClr val="bg1"/>
                </a:solidFill>
              </a:rPr>
              <a:t>departamento</a:t>
            </a:r>
            <a:r>
              <a:rPr lang="en-GB" sz="1000" dirty="0">
                <a:solidFill>
                  <a:schemeClr val="bg1"/>
                </a:solidFill>
              </a:rPr>
              <a:t> de marketing.</a:t>
            </a:r>
          </a:p>
        </p:txBody>
      </p:sp>
      <p:cxnSp>
        <p:nvCxnSpPr>
          <p:cNvPr id="5" name="Conector recto 4"/>
          <p:cNvCxnSpPr/>
          <p:nvPr/>
        </p:nvCxnSpPr>
        <p:spPr>
          <a:xfrm>
            <a:off x="0" y="3429000"/>
            <a:ext cx="12192000" cy="0"/>
          </a:xfrm>
          <a:prstGeom prst="line">
            <a:avLst/>
          </a:prstGeom>
          <a:ln w="508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Elipse 5"/>
          <p:cNvSpPr/>
          <p:nvPr/>
        </p:nvSpPr>
        <p:spPr>
          <a:xfrm>
            <a:off x="1450181" y="3343275"/>
            <a:ext cx="171450" cy="171450"/>
          </a:xfrm>
          <a:prstGeom prst="ellipse">
            <a:avLst/>
          </a:prstGeom>
          <a:solidFill>
            <a:srgbClr val="9327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Llamada rectangular 8"/>
          <p:cNvSpPr/>
          <p:nvPr/>
        </p:nvSpPr>
        <p:spPr>
          <a:xfrm>
            <a:off x="9086850" y="1864519"/>
            <a:ext cx="2264568" cy="957262"/>
          </a:xfrm>
          <a:prstGeom prst="wedgeRectCallout">
            <a:avLst>
              <a:gd name="adj1" fmla="val -23987"/>
              <a:gd name="adj2" fmla="val 95336"/>
            </a:avLst>
          </a:prstGeom>
          <a:solidFill>
            <a:srgbClr val="9327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b="1" dirty="0" err="1">
                <a:solidFill>
                  <a:schemeClr val="bg1"/>
                </a:solidFill>
              </a:rPr>
              <a:t>Aplicación</a:t>
            </a:r>
            <a:r>
              <a:rPr lang="en-GB" sz="1200" b="1" dirty="0">
                <a:solidFill>
                  <a:schemeClr val="bg1"/>
                </a:solidFill>
              </a:rPr>
              <a:t> </a:t>
            </a:r>
            <a:r>
              <a:rPr lang="en-GB" sz="1200" b="1" dirty="0" err="1">
                <a:solidFill>
                  <a:schemeClr val="bg1"/>
                </a:solidFill>
              </a:rPr>
              <a:t>en</a:t>
            </a:r>
            <a:r>
              <a:rPr lang="en-GB" sz="1200" b="1" dirty="0">
                <a:solidFill>
                  <a:schemeClr val="bg1"/>
                </a:solidFill>
              </a:rPr>
              <a:t> React + Redux</a:t>
            </a:r>
          </a:p>
          <a:p>
            <a:r>
              <a:rPr lang="en-GB" sz="1000" dirty="0" err="1">
                <a:solidFill>
                  <a:schemeClr val="bg1"/>
                </a:solidFill>
              </a:rPr>
              <a:t>Aplicación</a:t>
            </a:r>
            <a:r>
              <a:rPr lang="en-GB" sz="1000" dirty="0">
                <a:solidFill>
                  <a:schemeClr val="bg1"/>
                </a:solidFill>
              </a:rPr>
              <a:t> </a:t>
            </a:r>
            <a:r>
              <a:rPr lang="en-GB" sz="1000" dirty="0" err="1">
                <a:solidFill>
                  <a:schemeClr val="bg1"/>
                </a:solidFill>
              </a:rPr>
              <a:t>realizada</a:t>
            </a:r>
            <a:r>
              <a:rPr lang="en-GB" sz="1000" dirty="0">
                <a:solidFill>
                  <a:schemeClr val="bg1"/>
                </a:solidFill>
              </a:rPr>
              <a:t> con </a:t>
            </a:r>
            <a:r>
              <a:rPr lang="en-GB" sz="1000" dirty="0" err="1">
                <a:solidFill>
                  <a:schemeClr val="bg1"/>
                </a:solidFill>
              </a:rPr>
              <a:t>propósito</a:t>
            </a:r>
            <a:r>
              <a:rPr lang="en-GB" sz="1000" dirty="0">
                <a:solidFill>
                  <a:schemeClr val="bg1"/>
                </a:solidFill>
              </a:rPr>
              <a:t> </a:t>
            </a:r>
            <a:r>
              <a:rPr lang="en-GB" sz="1000" dirty="0" err="1">
                <a:solidFill>
                  <a:schemeClr val="bg1"/>
                </a:solidFill>
              </a:rPr>
              <a:t>educativo</a:t>
            </a:r>
            <a:r>
              <a:rPr lang="en-GB" sz="10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0" name="Elipse 9"/>
          <p:cNvSpPr/>
          <p:nvPr/>
        </p:nvSpPr>
        <p:spPr>
          <a:xfrm>
            <a:off x="9594056" y="3343275"/>
            <a:ext cx="171450" cy="171450"/>
          </a:xfrm>
          <a:prstGeom prst="ellipse">
            <a:avLst/>
          </a:prstGeom>
          <a:solidFill>
            <a:srgbClr val="9327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Llamada rectangular 11"/>
          <p:cNvSpPr/>
          <p:nvPr/>
        </p:nvSpPr>
        <p:spPr>
          <a:xfrm>
            <a:off x="5465495" y="4121944"/>
            <a:ext cx="2264568" cy="957262"/>
          </a:xfrm>
          <a:prstGeom prst="wedgeRectCallout">
            <a:avLst>
              <a:gd name="adj1" fmla="val -22094"/>
              <a:gd name="adj2" fmla="val -95709"/>
            </a:avLst>
          </a:prstGeom>
          <a:solidFill>
            <a:srgbClr val="9327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b="1" dirty="0" err="1">
                <a:solidFill>
                  <a:schemeClr val="bg1"/>
                </a:solidFill>
              </a:rPr>
              <a:t>Maquetación</a:t>
            </a:r>
            <a:r>
              <a:rPr lang="en-GB" sz="1200" b="1" dirty="0">
                <a:solidFill>
                  <a:schemeClr val="bg1"/>
                </a:solidFill>
              </a:rPr>
              <a:t> de emails</a:t>
            </a:r>
          </a:p>
          <a:p>
            <a:r>
              <a:rPr lang="en-GB" sz="1000" dirty="0" err="1">
                <a:solidFill>
                  <a:schemeClr val="bg1"/>
                </a:solidFill>
              </a:rPr>
              <a:t>Trabajo</a:t>
            </a:r>
            <a:r>
              <a:rPr lang="en-GB" sz="1000" dirty="0">
                <a:solidFill>
                  <a:schemeClr val="bg1"/>
                </a:solidFill>
              </a:rPr>
              <a:t> </a:t>
            </a:r>
            <a:r>
              <a:rPr lang="en-GB" sz="1000" dirty="0" err="1">
                <a:solidFill>
                  <a:schemeClr val="bg1"/>
                </a:solidFill>
              </a:rPr>
              <a:t>realizado</a:t>
            </a:r>
            <a:r>
              <a:rPr lang="en-GB" sz="1000" dirty="0">
                <a:solidFill>
                  <a:schemeClr val="bg1"/>
                </a:solidFill>
              </a:rPr>
              <a:t> para el </a:t>
            </a:r>
            <a:r>
              <a:rPr lang="en-GB" sz="1000" dirty="0" err="1">
                <a:solidFill>
                  <a:schemeClr val="bg1"/>
                </a:solidFill>
              </a:rPr>
              <a:t>departamento</a:t>
            </a:r>
            <a:r>
              <a:rPr lang="en-GB" sz="1000" dirty="0">
                <a:solidFill>
                  <a:schemeClr val="bg1"/>
                </a:solidFill>
              </a:rPr>
              <a:t> de marketing.</a:t>
            </a:r>
          </a:p>
        </p:txBody>
      </p:sp>
      <p:sp>
        <p:nvSpPr>
          <p:cNvPr id="14" name="Elipse 13"/>
          <p:cNvSpPr/>
          <p:nvPr/>
        </p:nvSpPr>
        <p:spPr>
          <a:xfrm>
            <a:off x="6010275" y="3374557"/>
            <a:ext cx="171450" cy="171450"/>
          </a:xfrm>
          <a:prstGeom prst="ellipse">
            <a:avLst/>
          </a:prstGeom>
          <a:solidFill>
            <a:srgbClr val="9327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30333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4E2590-C9CD-4146-B12B-9CB1BCA10A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LANDING PAGE Y MAQUETACIÓN DE EMAILS</a:t>
            </a:r>
          </a:p>
        </p:txBody>
      </p:sp>
      <p:pic>
        <p:nvPicPr>
          <p:cNvPr id="26" name="Imagen 25">
            <a:extLst>
              <a:ext uri="{FF2B5EF4-FFF2-40B4-BE49-F238E27FC236}">
                <a16:creationId xmlns:a16="http://schemas.microsoft.com/office/drawing/2014/main" id="{FAA55C34-2EEB-4C9A-AEF1-ECCCEC202F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6915" y="2086725"/>
            <a:ext cx="2113598" cy="1775092"/>
          </a:xfrm>
          <a:prstGeom prst="rect">
            <a:avLst/>
          </a:prstGeom>
        </p:spPr>
      </p:pic>
      <p:pic>
        <p:nvPicPr>
          <p:cNvPr id="32" name="Imagen 31">
            <a:extLst>
              <a:ext uri="{FF2B5EF4-FFF2-40B4-BE49-F238E27FC236}">
                <a16:creationId xmlns:a16="http://schemas.microsoft.com/office/drawing/2014/main" id="{8B6CCA2F-AB60-40BE-87AC-0FA25FD92D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1487" y="2086725"/>
            <a:ext cx="2569115" cy="1663502"/>
          </a:xfrm>
          <a:prstGeom prst="rect">
            <a:avLst/>
          </a:prstGeom>
        </p:spPr>
      </p:pic>
      <p:pic>
        <p:nvPicPr>
          <p:cNvPr id="35" name="Imagen 34">
            <a:extLst>
              <a:ext uri="{FF2B5EF4-FFF2-40B4-BE49-F238E27FC236}">
                <a16:creationId xmlns:a16="http://schemas.microsoft.com/office/drawing/2014/main" id="{EE334368-50BA-4B17-AF5F-9FA1E4AA63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45028" y="3429000"/>
            <a:ext cx="3810000" cy="3810000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E235A485-4872-47E3-BFD2-8DDAC3FD20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43141" y="3750227"/>
            <a:ext cx="2981146" cy="2981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0513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4E2590-C9CD-4146-B12B-9CB1BCA10A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APLICACIÓN VALUE CARDS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B2AB315-EE84-4589-AB5E-705AF4C5B5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2409" y="2051326"/>
            <a:ext cx="4015324" cy="1347643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A750BCAA-8A14-4236-A2A7-2D3CEE89EC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9568" y="1550870"/>
            <a:ext cx="5690118" cy="2348553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B0BE81CF-504C-4E31-8341-6B055BB599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76702" y="3759607"/>
            <a:ext cx="3438596" cy="2106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4613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5256212" cy="1325563"/>
          </a:xfrm>
        </p:spPr>
        <p:txBody>
          <a:bodyPr/>
          <a:lstStyle/>
          <a:p>
            <a:r>
              <a:rPr lang="en-GB" dirty="0">
                <a:solidFill>
                  <a:srgbClr val="001C6D"/>
                </a:solidFill>
              </a:rPr>
              <a:t>OTRAS HERRAMIENTAS USADAS</a:t>
            </a:r>
          </a:p>
        </p:txBody>
      </p:sp>
      <p:pic>
        <p:nvPicPr>
          <p:cNvPr id="12" name="Marcador de contenido 11">
            <a:extLst>
              <a:ext uri="{FF2B5EF4-FFF2-40B4-BE49-F238E27FC236}">
                <a16:creationId xmlns:a16="http://schemas.microsoft.com/office/drawing/2014/main" id="{5B7101CA-75B6-4D9F-AC28-68124FD524C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921158" y="611566"/>
            <a:ext cx="4752975" cy="2324100"/>
          </a:xfrm>
        </p:spPr>
      </p:pic>
      <p:pic>
        <p:nvPicPr>
          <p:cNvPr id="16" name="Marcador de contenido 15">
            <a:extLst>
              <a:ext uri="{FF2B5EF4-FFF2-40B4-BE49-F238E27FC236}">
                <a16:creationId xmlns:a16="http://schemas.microsoft.com/office/drawing/2014/main" id="{CD3BE24B-3C96-4704-BCB2-06B667EB1CBF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63576" y="2103437"/>
            <a:ext cx="4312953" cy="1325563"/>
          </a:xfr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4DEB5EB3-CE18-40C6-911D-6E2A822373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823" y="4364398"/>
            <a:ext cx="4020457" cy="2128477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AD8CBF39-5F81-4CE8-BCD5-9BA62394D5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83162" y="3777191"/>
            <a:ext cx="2122307" cy="2122307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54AE1219-4991-4467-9B77-C38324BC39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44505" y="3031075"/>
            <a:ext cx="2135595" cy="2128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3535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FE14CCF8-07D5-4906-AA9D-D99B6B7979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7228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ítulo 16">
            <a:extLst>
              <a:ext uri="{FF2B5EF4-FFF2-40B4-BE49-F238E27FC236}">
                <a16:creationId xmlns:a16="http://schemas.microsoft.com/office/drawing/2014/main" id="{AAA8EB1D-5E69-45FE-ABEB-E47D48E4BC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00994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s-ES" sz="4800" dirty="0"/>
              <a:t>METODOLOGÍA SCRUM</a:t>
            </a:r>
          </a:p>
        </p:txBody>
      </p:sp>
    </p:spTree>
    <p:extLst>
      <p:ext uri="{BB962C8B-B14F-4D97-AF65-F5344CB8AC3E}">
        <p14:creationId xmlns:p14="http://schemas.microsoft.com/office/powerpoint/2010/main" val="9720817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75802" cy="6858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893506" y="2469899"/>
            <a:ext cx="10388789" cy="3035300"/>
          </a:xfrm>
        </p:spPr>
        <p:txBody>
          <a:bodyPr>
            <a:normAutofit fontScale="90000"/>
          </a:bodyPr>
          <a:lstStyle/>
          <a:p>
            <a:r>
              <a:rPr lang="en-GB" dirty="0" err="1"/>
              <a:t>Valoración</a:t>
            </a:r>
            <a:r>
              <a:rPr lang="en-GB" dirty="0"/>
              <a:t> personal</a:t>
            </a:r>
            <a:br>
              <a:rPr lang="en-GB" dirty="0"/>
            </a:br>
            <a:br>
              <a:rPr lang="en-GB" dirty="0"/>
            </a:br>
            <a:r>
              <a:rPr lang="en-GB" sz="2800" b="0" dirty="0"/>
              <a:t>-</a:t>
            </a:r>
            <a:r>
              <a:rPr lang="en-GB" sz="2800" dirty="0"/>
              <a:t> </a:t>
            </a:r>
            <a:r>
              <a:rPr lang="en-GB" sz="2800" b="0" dirty="0"/>
              <a:t>Ser </a:t>
            </a:r>
            <a:r>
              <a:rPr lang="en-GB" sz="2800" b="0" dirty="0" err="1"/>
              <a:t>uno</a:t>
            </a:r>
            <a:r>
              <a:rPr lang="en-GB" sz="2800" b="0" dirty="0"/>
              <a:t> </a:t>
            </a:r>
            <a:r>
              <a:rPr lang="en-GB" sz="2800" b="0" dirty="0" err="1"/>
              <a:t>más</a:t>
            </a:r>
            <a:r>
              <a:rPr lang="en-GB" sz="2800" b="0" dirty="0"/>
              <a:t> del </a:t>
            </a:r>
            <a:r>
              <a:rPr lang="en-GB" sz="2800" b="0" dirty="0" err="1"/>
              <a:t>equipo</a:t>
            </a:r>
            <a:br>
              <a:rPr lang="en-GB" sz="2800" b="0" dirty="0"/>
            </a:br>
            <a:br>
              <a:rPr lang="en-GB" sz="2800" b="0" dirty="0"/>
            </a:br>
            <a:r>
              <a:rPr lang="en-GB" sz="2800" b="0" dirty="0"/>
              <a:t>- </a:t>
            </a:r>
            <a:r>
              <a:rPr lang="en-GB" sz="2800" b="0" dirty="0" err="1"/>
              <a:t>Recibir</a:t>
            </a:r>
            <a:r>
              <a:rPr lang="en-GB" sz="2800" b="0" dirty="0"/>
              <a:t> </a:t>
            </a:r>
            <a:r>
              <a:rPr lang="en-GB" sz="2800" b="0" dirty="0" err="1"/>
              <a:t>ayuda</a:t>
            </a:r>
            <a:r>
              <a:rPr lang="en-GB" sz="2800" b="0" dirty="0"/>
              <a:t> </a:t>
            </a:r>
            <a:r>
              <a:rPr lang="en-GB" sz="2800" b="0" dirty="0" err="1"/>
              <a:t>siempre</a:t>
            </a:r>
            <a:r>
              <a:rPr lang="en-GB" sz="2800" b="0" dirty="0"/>
              <a:t> que la he </a:t>
            </a:r>
            <a:r>
              <a:rPr lang="en-GB" sz="2800" b="0" dirty="0" err="1"/>
              <a:t>necesitado</a:t>
            </a:r>
            <a:br>
              <a:rPr lang="en-GB" sz="2800" b="0" dirty="0"/>
            </a:br>
            <a:br>
              <a:rPr lang="en-GB" sz="2800" b="0" dirty="0"/>
            </a:br>
            <a:r>
              <a:rPr lang="en-GB" sz="2800" b="0" dirty="0"/>
              <a:t>- </a:t>
            </a:r>
            <a:r>
              <a:rPr lang="en-GB" sz="2800" b="0" dirty="0" err="1"/>
              <a:t>Saber</a:t>
            </a:r>
            <a:r>
              <a:rPr lang="en-GB" sz="2800" b="0" dirty="0"/>
              <a:t> de </a:t>
            </a:r>
            <a:r>
              <a:rPr lang="en-GB" sz="2800" b="0" dirty="0" err="1"/>
              <a:t>primera</a:t>
            </a:r>
            <a:r>
              <a:rPr lang="en-GB" sz="2800" b="0" dirty="0"/>
              <a:t> mano </a:t>
            </a:r>
            <a:r>
              <a:rPr lang="en-GB" sz="2800" b="0" dirty="0" err="1"/>
              <a:t>como</a:t>
            </a:r>
            <a:r>
              <a:rPr lang="en-GB" sz="2800" b="0" dirty="0"/>
              <a:t> </a:t>
            </a:r>
            <a:r>
              <a:rPr lang="en-GB" sz="2800" b="0" dirty="0" err="1"/>
              <a:t>funciona</a:t>
            </a:r>
            <a:r>
              <a:rPr lang="en-GB" sz="2800" b="0" dirty="0"/>
              <a:t> una </a:t>
            </a:r>
            <a:r>
              <a:rPr lang="en-GB" sz="2800" b="0" dirty="0" err="1"/>
              <a:t>empresa</a:t>
            </a:r>
            <a:r>
              <a:rPr lang="en-GB" sz="2800" b="0" dirty="0"/>
              <a:t> de </a:t>
            </a:r>
            <a:r>
              <a:rPr lang="en-GB" sz="2800" b="0" dirty="0" err="1"/>
              <a:t>este</a:t>
            </a:r>
            <a:r>
              <a:rPr lang="en-GB" sz="2800" b="0" dirty="0"/>
              <a:t> </a:t>
            </a:r>
            <a:r>
              <a:rPr lang="en-GB" sz="2800" b="0" dirty="0" err="1"/>
              <a:t>tipo</a:t>
            </a:r>
            <a:br>
              <a:rPr lang="en-GB" sz="2800" b="0" dirty="0"/>
            </a:br>
            <a:br>
              <a:rPr lang="en-GB" sz="2800" b="0" dirty="0"/>
            </a:br>
            <a:r>
              <a:rPr lang="en-GB" sz="2800" b="0" dirty="0"/>
              <a:t>- </a:t>
            </a:r>
            <a:r>
              <a:rPr lang="en-GB" sz="2800" b="0" dirty="0" err="1"/>
              <a:t>Buen</a:t>
            </a:r>
            <a:r>
              <a:rPr lang="en-GB" sz="2800" b="0" dirty="0"/>
              <a:t> </a:t>
            </a:r>
            <a:r>
              <a:rPr lang="en-GB" sz="2800" b="0" dirty="0" err="1"/>
              <a:t>ambiente</a:t>
            </a:r>
            <a:r>
              <a:rPr lang="en-GB" sz="2800" b="0" dirty="0"/>
              <a:t> de </a:t>
            </a:r>
            <a:r>
              <a:rPr lang="en-GB" sz="2800" b="0" dirty="0" err="1"/>
              <a:t>trabajo</a:t>
            </a:r>
            <a:br>
              <a:rPr lang="en-GB" sz="2800" b="0" dirty="0"/>
            </a:br>
            <a:endParaRPr lang="en-GB" b="0" dirty="0"/>
          </a:p>
        </p:txBody>
      </p:sp>
    </p:spTree>
    <p:extLst>
      <p:ext uri="{BB962C8B-B14F-4D97-AF65-F5344CB8AC3E}">
        <p14:creationId xmlns:p14="http://schemas.microsoft.com/office/powerpoint/2010/main" val="387991422"/>
      </p:ext>
    </p:extLst>
  </p:cSld>
  <p:clrMapOvr>
    <a:masterClrMapping/>
  </p:clrMapOvr>
</p:sld>
</file>

<file path=ppt/theme/theme1.xml><?xml version="1.0" encoding="utf-8"?>
<a:theme xmlns:a="http://schemas.openxmlformats.org/drawingml/2006/main" name="Dark with Graph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Dark 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Light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Light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Left Col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1344</TotalTime>
  <Words>97</Words>
  <Application>Microsoft Office PowerPoint</Application>
  <PresentationFormat>Panorámica</PresentationFormat>
  <Paragraphs>19</Paragraphs>
  <Slides>10</Slides>
  <Notes>3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5</vt:i4>
      </vt:variant>
      <vt:variant>
        <vt:lpstr>Títulos de diapositiva</vt:lpstr>
      </vt:variant>
      <vt:variant>
        <vt:i4>10</vt:i4>
      </vt:variant>
    </vt:vector>
  </HeadingPairs>
  <TitlesOfParts>
    <vt:vector size="18" baseType="lpstr">
      <vt:lpstr>Arial</vt:lpstr>
      <vt:lpstr>Calibri</vt:lpstr>
      <vt:lpstr>Open Sans</vt:lpstr>
      <vt:lpstr>Dark with Graph</vt:lpstr>
      <vt:lpstr>Dark 2</vt:lpstr>
      <vt:lpstr>Light</vt:lpstr>
      <vt:lpstr>1_Light</vt:lpstr>
      <vt:lpstr>Left Col</vt:lpstr>
      <vt:lpstr>Mi experiencia como alumno en Formación DUAL  Adrián Villalba Sánchez</vt:lpstr>
      <vt:lpstr>¿A qué se dedica ITRS?</vt:lpstr>
      <vt:lpstr>TAREAS REALIZADAS</vt:lpstr>
      <vt:lpstr>LANDING PAGE Y MAQUETACIÓN DE EMAILS</vt:lpstr>
      <vt:lpstr>APLICACIÓN VALUE CARDS</vt:lpstr>
      <vt:lpstr>OTRAS HERRAMIENTAS USADAS</vt:lpstr>
      <vt:lpstr>Presentación de PowerPoint</vt:lpstr>
      <vt:lpstr>METODOLOGÍA SCRUM</vt:lpstr>
      <vt:lpstr>Valoración personal  - Ser uno más del equipo  - Recibir ayuda siempre que la he necesitado  - Saber de primera mano como funciona una empresa de este tipo  - Buen ambiente de trabajo </vt:lpstr>
      <vt:lpstr>FIN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Usuario de Microsoft Office</dc:creator>
  <cp:lastModifiedBy>Adri</cp:lastModifiedBy>
  <cp:revision>87</cp:revision>
  <dcterms:created xsi:type="dcterms:W3CDTF">2018-01-22T12:16:01Z</dcterms:created>
  <dcterms:modified xsi:type="dcterms:W3CDTF">2018-06-06T22:27:14Z</dcterms:modified>
</cp:coreProperties>
</file>